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24"/>
  </p:notesMasterIdLst>
  <p:handoutMasterIdLst>
    <p:handoutMasterId r:id="rId25"/>
  </p:handoutMasterIdLst>
  <p:sldIdLst>
    <p:sldId id="256" r:id="rId2"/>
    <p:sldId id="257" r:id="rId3"/>
    <p:sldId id="258" r:id="rId4"/>
    <p:sldId id="269" r:id="rId5"/>
    <p:sldId id="260" r:id="rId6"/>
    <p:sldId id="261" r:id="rId7"/>
    <p:sldId id="266" r:id="rId8"/>
    <p:sldId id="262" r:id="rId9"/>
    <p:sldId id="270" r:id="rId10"/>
    <p:sldId id="259" r:id="rId11"/>
    <p:sldId id="271" r:id="rId12"/>
    <p:sldId id="273" r:id="rId13"/>
    <p:sldId id="272" r:id="rId14"/>
    <p:sldId id="275" r:id="rId15"/>
    <p:sldId id="263" r:id="rId16"/>
    <p:sldId id="276" r:id="rId17"/>
    <p:sldId id="264" r:id="rId18"/>
    <p:sldId id="268" r:id="rId19"/>
    <p:sldId id="274" r:id="rId20"/>
    <p:sldId id="267" r:id="rId21"/>
    <p:sldId id="265" r:id="rId22"/>
    <p:sldId id="277" r:id="rId23"/>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0" autoAdjust="0"/>
    <p:restoredTop sz="94660"/>
  </p:normalViewPr>
  <p:slideViewPr>
    <p:cSldViewPr snapToGrid="0">
      <p:cViewPr>
        <p:scale>
          <a:sx n="101" d="100"/>
          <a:sy n="101" d="100"/>
        </p:scale>
        <p:origin x="-9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415C98-5493-4139-AB87-D630BF3D835F}" type="doc">
      <dgm:prSet loTypeId="urn:microsoft.com/office/officeart/2005/8/layout/bProcess3" loCatId="process" qsTypeId="urn:microsoft.com/office/officeart/2005/8/quickstyle/simple1" qsCatId="simple" csTypeId="urn:microsoft.com/office/officeart/2005/8/colors/colorful3" csCatId="colorful" phldr="1"/>
      <dgm:spPr/>
    </dgm:pt>
    <dgm:pt modelId="{7BB719C4-8E49-4A8F-93D2-C7B912C67C01}">
      <dgm:prSet phldrT="[Text]"/>
      <dgm:spPr/>
      <dgm:t>
        <a:bodyPr/>
        <a:lstStyle/>
        <a:p>
          <a:r>
            <a:rPr lang="en-US" b="1"/>
            <a:t>1936</a:t>
          </a:r>
          <a:r>
            <a:rPr lang="en-US"/>
            <a:t> </a:t>
          </a:r>
        </a:p>
        <a:p>
          <a:r>
            <a:rPr lang="en-US"/>
            <a:t>Winnie Mdikizela was born</a:t>
          </a:r>
        </a:p>
      </dgm:t>
    </dgm:pt>
    <dgm:pt modelId="{216B81D1-33F0-426B-891D-AE46ABB8171F}" type="parTrans" cxnId="{29FB96CA-0403-4E16-B8DF-DF77C13A01FE}">
      <dgm:prSet/>
      <dgm:spPr/>
      <dgm:t>
        <a:bodyPr/>
        <a:lstStyle/>
        <a:p>
          <a:endParaRPr lang="en-US"/>
        </a:p>
      </dgm:t>
    </dgm:pt>
    <dgm:pt modelId="{0E134390-ED13-4A2E-91D0-9E98C5EE4EED}" type="sibTrans" cxnId="{29FB96CA-0403-4E16-B8DF-DF77C13A01FE}">
      <dgm:prSet/>
      <dgm:spPr/>
      <dgm:t>
        <a:bodyPr/>
        <a:lstStyle/>
        <a:p>
          <a:endParaRPr lang="en-US"/>
        </a:p>
      </dgm:t>
    </dgm:pt>
    <dgm:pt modelId="{CB398C31-3E9A-4A46-87F9-7E83B2690334}">
      <dgm:prSet phldrT="[Text]"/>
      <dgm:spPr/>
      <dgm:t>
        <a:bodyPr/>
        <a:lstStyle/>
        <a:p>
          <a:r>
            <a:rPr lang="en-US" b="1"/>
            <a:t>1956 </a:t>
          </a:r>
        </a:p>
        <a:p>
          <a:r>
            <a:rPr lang="en-US"/>
            <a:t>Met Nelson Mandela</a:t>
          </a:r>
        </a:p>
      </dgm:t>
    </dgm:pt>
    <dgm:pt modelId="{F63BE8B2-5513-43D3-B40A-9049B111A0AC}" type="parTrans" cxnId="{FDFAAE12-E736-42E4-B92E-66557C77DD24}">
      <dgm:prSet/>
      <dgm:spPr/>
      <dgm:t>
        <a:bodyPr/>
        <a:lstStyle/>
        <a:p>
          <a:endParaRPr lang="en-US"/>
        </a:p>
      </dgm:t>
    </dgm:pt>
    <dgm:pt modelId="{3533F8B3-2232-4FA3-847C-AD8FBB8A260B}" type="sibTrans" cxnId="{FDFAAE12-E736-42E4-B92E-66557C77DD24}">
      <dgm:prSet/>
      <dgm:spPr/>
      <dgm:t>
        <a:bodyPr/>
        <a:lstStyle/>
        <a:p>
          <a:endParaRPr lang="en-US"/>
        </a:p>
      </dgm:t>
    </dgm:pt>
    <dgm:pt modelId="{CE12CC28-C1CC-4FFF-9905-7EEAF8C65B3F}">
      <dgm:prSet phldrT="[Text]"/>
      <dgm:spPr/>
      <dgm:t>
        <a:bodyPr/>
        <a:lstStyle/>
        <a:p>
          <a:r>
            <a:rPr lang="en-US" b="1" dirty="0"/>
            <a:t>1958 </a:t>
          </a:r>
        </a:p>
        <a:p>
          <a:r>
            <a:rPr lang="en-US" dirty="0"/>
            <a:t>Married N. Mandela</a:t>
          </a:r>
        </a:p>
      </dgm:t>
    </dgm:pt>
    <dgm:pt modelId="{6E515242-D377-4A49-A3BC-4580742F46F7}" type="parTrans" cxnId="{95712DDB-D1CA-4574-853A-C76698DA0D95}">
      <dgm:prSet/>
      <dgm:spPr/>
      <dgm:t>
        <a:bodyPr/>
        <a:lstStyle/>
        <a:p>
          <a:endParaRPr lang="en-US"/>
        </a:p>
      </dgm:t>
    </dgm:pt>
    <dgm:pt modelId="{63181582-5744-4460-9887-EFEF2F82A893}" type="sibTrans" cxnId="{95712DDB-D1CA-4574-853A-C76698DA0D95}">
      <dgm:prSet/>
      <dgm:spPr/>
      <dgm:t>
        <a:bodyPr/>
        <a:lstStyle/>
        <a:p>
          <a:endParaRPr lang="en-US"/>
        </a:p>
      </dgm:t>
    </dgm:pt>
    <dgm:pt modelId="{5A638480-0374-4DEF-B971-9EEA0D2E681C}">
      <dgm:prSet phldrT="[Text]"/>
      <dgm:spPr/>
      <dgm:t>
        <a:bodyPr/>
        <a:lstStyle/>
        <a:p>
          <a:r>
            <a:rPr lang="en-US" b="1"/>
            <a:t>1961 </a:t>
          </a:r>
        </a:p>
        <a:p>
          <a:r>
            <a:rPr lang="en-US"/>
            <a:t>N. Mandela Sentenced Life in Prision</a:t>
          </a:r>
        </a:p>
      </dgm:t>
    </dgm:pt>
    <dgm:pt modelId="{C5F38CCC-0626-4574-8D8C-3FD62EF51474}" type="parTrans" cxnId="{BB2DA083-B82C-4BE8-B2E8-C5E97675D62C}">
      <dgm:prSet/>
      <dgm:spPr/>
      <dgm:t>
        <a:bodyPr/>
        <a:lstStyle/>
        <a:p>
          <a:endParaRPr lang="en-US"/>
        </a:p>
      </dgm:t>
    </dgm:pt>
    <dgm:pt modelId="{110D3415-9A65-40A5-8232-2A5E95279C6D}" type="sibTrans" cxnId="{BB2DA083-B82C-4BE8-B2E8-C5E97675D62C}">
      <dgm:prSet/>
      <dgm:spPr/>
      <dgm:t>
        <a:bodyPr/>
        <a:lstStyle/>
        <a:p>
          <a:endParaRPr lang="en-US"/>
        </a:p>
      </dgm:t>
    </dgm:pt>
    <dgm:pt modelId="{00882633-B698-4CCD-99C4-A5CE362060F3}">
      <dgm:prSet phldrT="[Text]"/>
      <dgm:spPr/>
      <dgm:t>
        <a:bodyPr/>
        <a:lstStyle/>
        <a:p>
          <a:r>
            <a:rPr lang="en-US" b="1"/>
            <a:t>1962</a:t>
          </a:r>
        </a:p>
        <a:p>
          <a:r>
            <a:rPr lang="en-US"/>
            <a:t> W. Mandela  1st Banning</a:t>
          </a:r>
        </a:p>
      </dgm:t>
    </dgm:pt>
    <dgm:pt modelId="{8410B059-8E64-4E4A-8EAA-6BA2769833C5}" type="parTrans" cxnId="{0838C96D-5AEA-4263-B0E3-F7B045EC91B6}">
      <dgm:prSet/>
      <dgm:spPr/>
      <dgm:t>
        <a:bodyPr/>
        <a:lstStyle/>
        <a:p>
          <a:endParaRPr lang="en-US"/>
        </a:p>
      </dgm:t>
    </dgm:pt>
    <dgm:pt modelId="{507A2134-D72E-456A-B922-0E3325A5CA70}" type="sibTrans" cxnId="{0838C96D-5AEA-4263-B0E3-F7B045EC91B6}">
      <dgm:prSet/>
      <dgm:spPr/>
      <dgm:t>
        <a:bodyPr/>
        <a:lstStyle/>
        <a:p>
          <a:endParaRPr lang="en-US"/>
        </a:p>
      </dgm:t>
    </dgm:pt>
    <dgm:pt modelId="{1699DEDC-E89E-4A45-8A60-9DAA9F5BD155}">
      <dgm:prSet phldrT="[Text]"/>
      <dgm:spPr/>
      <dgm:t>
        <a:bodyPr/>
        <a:lstStyle/>
        <a:p>
          <a:r>
            <a:rPr lang="en-US" b="1"/>
            <a:t>1963</a:t>
          </a:r>
          <a:r>
            <a:rPr lang="en-US"/>
            <a:t> </a:t>
          </a:r>
        </a:p>
        <a:p>
          <a:r>
            <a:rPr lang="en-US"/>
            <a:t>N. Mandela Moved to new Prision</a:t>
          </a:r>
        </a:p>
      </dgm:t>
    </dgm:pt>
    <dgm:pt modelId="{5C3F3335-0F15-476E-AE47-809DE4D51CC6}" type="parTrans" cxnId="{C01970F1-E65B-4E98-BA88-5D59B6EF5FAC}">
      <dgm:prSet/>
      <dgm:spPr/>
      <dgm:t>
        <a:bodyPr/>
        <a:lstStyle/>
        <a:p>
          <a:endParaRPr lang="en-US"/>
        </a:p>
      </dgm:t>
    </dgm:pt>
    <dgm:pt modelId="{A1D1E941-FA03-4774-B2F4-60BE562FDAE3}" type="sibTrans" cxnId="{C01970F1-E65B-4E98-BA88-5D59B6EF5FAC}">
      <dgm:prSet/>
      <dgm:spPr/>
      <dgm:t>
        <a:bodyPr/>
        <a:lstStyle/>
        <a:p>
          <a:endParaRPr lang="en-US"/>
        </a:p>
      </dgm:t>
    </dgm:pt>
    <dgm:pt modelId="{3C9E560C-93EE-4FE9-8EFB-1F897B1DB369}">
      <dgm:prSet phldrT="[Text]"/>
      <dgm:spPr/>
      <dgm:t>
        <a:bodyPr/>
        <a:lstStyle/>
        <a:p>
          <a:r>
            <a:rPr lang="en-US" b="1"/>
            <a:t>1965 </a:t>
          </a:r>
        </a:p>
        <a:p>
          <a:r>
            <a:rPr lang="en-US"/>
            <a:t>Banning more Sevre</a:t>
          </a:r>
        </a:p>
      </dgm:t>
    </dgm:pt>
    <dgm:pt modelId="{E725E14B-0803-43E8-80B1-CD1BB0BADEA2}" type="parTrans" cxnId="{4F64617C-2266-47D6-BF6A-1320F97CE653}">
      <dgm:prSet/>
      <dgm:spPr/>
      <dgm:t>
        <a:bodyPr/>
        <a:lstStyle/>
        <a:p>
          <a:endParaRPr lang="en-US"/>
        </a:p>
      </dgm:t>
    </dgm:pt>
    <dgm:pt modelId="{0F9A5811-4DC3-4276-98A8-0203479ACDE1}" type="sibTrans" cxnId="{4F64617C-2266-47D6-BF6A-1320F97CE653}">
      <dgm:prSet/>
      <dgm:spPr/>
      <dgm:t>
        <a:bodyPr/>
        <a:lstStyle/>
        <a:p>
          <a:endParaRPr lang="en-US"/>
        </a:p>
      </dgm:t>
    </dgm:pt>
    <dgm:pt modelId="{616AE38C-BEA9-4391-ADCC-D47E58E38833}">
      <dgm:prSet phldrT="[Text]"/>
      <dgm:spPr/>
      <dgm:t>
        <a:bodyPr/>
        <a:lstStyle/>
        <a:p>
          <a:r>
            <a:rPr lang="en-US" b="1"/>
            <a:t>1969</a:t>
          </a:r>
        </a:p>
        <a:p>
          <a:r>
            <a:rPr lang="en-US"/>
            <a:t> Arrested  spends 492 days in Jail</a:t>
          </a:r>
        </a:p>
      </dgm:t>
    </dgm:pt>
    <dgm:pt modelId="{9782D8FA-A36A-41A1-8680-7EC4CD2DCBAA}" type="parTrans" cxnId="{D0913251-4B45-4DE4-8D0D-9288618C19BD}">
      <dgm:prSet/>
      <dgm:spPr/>
      <dgm:t>
        <a:bodyPr/>
        <a:lstStyle/>
        <a:p>
          <a:endParaRPr lang="en-US"/>
        </a:p>
      </dgm:t>
    </dgm:pt>
    <dgm:pt modelId="{21E597E3-71AA-4DDE-AD29-286D0FFDE8E2}" type="sibTrans" cxnId="{D0913251-4B45-4DE4-8D0D-9288618C19BD}">
      <dgm:prSet/>
      <dgm:spPr/>
      <dgm:t>
        <a:bodyPr/>
        <a:lstStyle/>
        <a:p>
          <a:endParaRPr lang="en-US"/>
        </a:p>
      </dgm:t>
    </dgm:pt>
    <dgm:pt modelId="{4BB21657-2580-4326-9C9D-8A2FFD472EEB}">
      <dgm:prSet phldrT="[Text]"/>
      <dgm:spPr/>
      <dgm:t>
        <a:bodyPr/>
        <a:lstStyle/>
        <a:p>
          <a:r>
            <a:rPr lang="en-US" b="1"/>
            <a:t>1970</a:t>
          </a:r>
        </a:p>
        <a:p>
          <a:r>
            <a:rPr lang="en-US"/>
            <a:t> Released from prison</a:t>
          </a:r>
        </a:p>
      </dgm:t>
    </dgm:pt>
    <dgm:pt modelId="{5A371A25-5880-4F86-BE74-1302CCEE41D7}" type="parTrans" cxnId="{25BA0C38-23B0-45DF-84F1-FDA6F11FB391}">
      <dgm:prSet/>
      <dgm:spPr/>
      <dgm:t>
        <a:bodyPr/>
        <a:lstStyle/>
        <a:p>
          <a:endParaRPr lang="en-US"/>
        </a:p>
      </dgm:t>
    </dgm:pt>
    <dgm:pt modelId="{214B0152-96F0-44DA-AE75-E0BA6CF697F2}" type="sibTrans" cxnId="{25BA0C38-23B0-45DF-84F1-FDA6F11FB391}">
      <dgm:prSet/>
      <dgm:spPr/>
      <dgm:t>
        <a:bodyPr/>
        <a:lstStyle/>
        <a:p>
          <a:endParaRPr lang="en-US"/>
        </a:p>
      </dgm:t>
    </dgm:pt>
    <dgm:pt modelId="{ACAF6B04-2CBA-4C8E-9427-C2D23575AC3C}">
      <dgm:prSet phldrT="[Text]"/>
      <dgm:spPr/>
      <dgm:t>
        <a:bodyPr/>
        <a:lstStyle/>
        <a:p>
          <a:r>
            <a:rPr lang="en-US" b="1"/>
            <a:t>1973</a:t>
          </a:r>
        </a:p>
        <a:p>
          <a:r>
            <a:rPr lang="en-US"/>
            <a:t> Arrested again  6 months in prision</a:t>
          </a:r>
        </a:p>
      </dgm:t>
    </dgm:pt>
    <dgm:pt modelId="{E54154FE-7290-41BB-8A70-D2687F17AA9D}" type="parTrans" cxnId="{2F25DCA8-8268-472E-BDC2-A309F35750C9}">
      <dgm:prSet/>
      <dgm:spPr/>
      <dgm:t>
        <a:bodyPr/>
        <a:lstStyle/>
        <a:p>
          <a:endParaRPr lang="en-US"/>
        </a:p>
      </dgm:t>
    </dgm:pt>
    <dgm:pt modelId="{B7A7E502-D9DC-4922-908D-A45B05EC6F55}" type="sibTrans" cxnId="{2F25DCA8-8268-472E-BDC2-A309F35750C9}">
      <dgm:prSet/>
      <dgm:spPr/>
      <dgm:t>
        <a:bodyPr/>
        <a:lstStyle/>
        <a:p>
          <a:endParaRPr lang="en-US"/>
        </a:p>
      </dgm:t>
    </dgm:pt>
    <dgm:pt modelId="{D6CC6FD1-074B-4814-A063-3F884EC85523}">
      <dgm:prSet phldrT="[Text]"/>
      <dgm:spPr/>
      <dgm:t>
        <a:bodyPr/>
        <a:lstStyle/>
        <a:p>
          <a:r>
            <a:rPr lang="en-US" b="1"/>
            <a:t>1975</a:t>
          </a:r>
        </a:p>
        <a:p>
          <a:r>
            <a:rPr lang="en-US"/>
            <a:t> Banning Order expired</a:t>
          </a:r>
        </a:p>
      </dgm:t>
    </dgm:pt>
    <dgm:pt modelId="{6696CDAE-6F38-4CF6-BF92-E045363C16EB}" type="parTrans" cxnId="{1EBAAEE7-8AD2-4E51-973B-8A4D87996495}">
      <dgm:prSet/>
      <dgm:spPr/>
      <dgm:t>
        <a:bodyPr/>
        <a:lstStyle/>
        <a:p>
          <a:endParaRPr lang="en-US"/>
        </a:p>
      </dgm:t>
    </dgm:pt>
    <dgm:pt modelId="{5C6465D5-BD17-4699-8864-1BAEF7A515F9}" type="sibTrans" cxnId="{1EBAAEE7-8AD2-4E51-973B-8A4D87996495}">
      <dgm:prSet/>
      <dgm:spPr/>
      <dgm:t>
        <a:bodyPr/>
        <a:lstStyle/>
        <a:p>
          <a:endParaRPr lang="en-US"/>
        </a:p>
      </dgm:t>
    </dgm:pt>
    <dgm:pt modelId="{81EF56E0-237E-4C5A-A9D4-11C42E2FBBBB}">
      <dgm:prSet phldrT="[Text]"/>
      <dgm:spPr/>
      <dgm:t>
        <a:bodyPr/>
        <a:lstStyle/>
        <a:p>
          <a:r>
            <a:rPr lang="en-US" b="1"/>
            <a:t>1976</a:t>
          </a:r>
        </a:p>
        <a:p>
          <a:r>
            <a:rPr lang="en-US"/>
            <a:t> Exiled to Brandfort</a:t>
          </a:r>
        </a:p>
      </dgm:t>
    </dgm:pt>
    <dgm:pt modelId="{50795673-EE46-4118-BD32-5148813D757F}" type="parTrans" cxnId="{A2123DA2-93A3-494C-BF81-AD216F3AD6DF}">
      <dgm:prSet/>
      <dgm:spPr/>
      <dgm:t>
        <a:bodyPr/>
        <a:lstStyle/>
        <a:p>
          <a:endParaRPr lang="en-US"/>
        </a:p>
      </dgm:t>
    </dgm:pt>
    <dgm:pt modelId="{E471C1A7-CB4D-41CA-A8FE-A83C0E14D09E}" type="sibTrans" cxnId="{A2123DA2-93A3-494C-BF81-AD216F3AD6DF}">
      <dgm:prSet/>
      <dgm:spPr/>
      <dgm:t>
        <a:bodyPr/>
        <a:lstStyle/>
        <a:p>
          <a:endParaRPr lang="en-US"/>
        </a:p>
      </dgm:t>
    </dgm:pt>
    <dgm:pt modelId="{CC60432B-B422-43D2-84C2-E0FDE85A518F}">
      <dgm:prSet phldrT="[Text]"/>
      <dgm:spPr/>
      <dgm:t>
        <a:bodyPr/>
        <a:lstStyle/>
        <a:p>
          <a:r>
            <a:rPr lang="en-US" b="1"/>
            <a:t>1985</a:t>
          </a:r>
        </a:p>
        <a:p>
          <a:r>
            <a:rPr lang="en-US"/>
            <a:t> Returned to Johannesburg</a:t>
          </a:r>
        </a:p>
      </dgm:t>
    </dgm:pt>
    <dgm:pt modelId="{3BB320E6-AF05-441F-BC43-767E84425E91}" type="parTrans" cxnId="{351B12C0-718B-407D-A1AD-EBE2D6C094AD}">
      <dgm:prSet/>
      <dgm:spPr/>
      <dgm:t>
        <a:bodyPr/>
        <a:lstStyle/>
        <a:p>
          <a:endParaRPr lang="en-US"/>
        </a:p>
      </dgm:t>
    </dgm:pt>
    <dgm:pt modelId="{41BA0A58-D182-4C97-8AF0-547001FB01F3}" type="sibTrans" cxnId="{351B12C0-718B-407D-A1AD-EBE2D6C094AD}">
      <dgm:prSet/>
      <dgm:spPr/>
      <dgm:t>
        <a:bodyPr/>
        <a:lstStyle/>
        <a:p>
          <a:endParaRPr lang="en-US"/>
        </a:p>
      </dgm:t>
    </dgm:pt>
    <dgm:pt modelId="{0C1BB705-0B38-4B35-A817-E96A61C6ADB4}">
      <dgm:prSet phldrT="[Text]"/>
      <dgm:spPr/>
      <dgm:t>
        <a:bodyPr/>
        <a:lstStyle/>
        <a:p>
          <a:r>
            <a:rPr lang="en-US" b="1"/>
            <a:t>1986</a:t>
          </a:r>
        </a:p>
        <a:p>
          <a:r>
            <a:rPr lang="en-US"/>
            <a:t>ControversialSpeech</a:t>
          </a:r>
        </a:p>
      </dgm:t>
    </dgm:pt>
    <dgm:pt modelId="{BC490854-7CF9-40EB-ADA1-AE15CC9BACD6}" type="parTrans" cxnId="{9210F45D-0FE9-4B11-90CA-C016D16A2D66}">
      <dgm:prSet/>
      <dgm:spPr/>
      <dgm:t>
        <a:bodyPr/>
        <a:lstStyle/>
        <a:p>
          <a:endParaRPr lang="en-US"/>
        </a:p>
      </dgm:t>
    </dgm:pt>
    <dgm:pt modelId="{1405269E-DD5D-4568-B09B-1D8BC26073C1}" type="sibTrans" cxnId="{9210F45D-0FE9-4B11-90CA-C016D16A2D66}">
      <dgm:prSet/>
      <dgm:spPr/>
      <dgm:t>
        <a:bodyPr/>
        <a:lstStyle/>
        <a:p>
          <a:endParaRPr lang="en-US"/>
        </a:p>
      </dgm:t>
    </dgm:pt>
    <dgm:pt modelId="{5F965802-D0E0-407A-A7D7-461AE8D59B26}">
      <dgm:prSet phldrT="[Text]"/>
      <dgm:spPr/>
      <dgm:t>
        <a:bodyPr/>
        <a:lstStyle/>
        <a:p>
          <a:r>
            <a:rPr lang="en-US" b="1"/>
            <a:t>1990</a:t>
          </a:r>
        </a:p>
        <a:p>
          <a:r>
            <a:rPr lang="en-US"/>
            <a:t> N. Mandela Released from Prision</a:t>
          </a:r>
        </a:p>
      </dgm:t>
    </dgm:pt>
    <dgm:pt modelId="{20266678-1B17-4417-B2A9-72664E4B26EE}" type="parTrans" cxnId="{28CCD9CB-CEB3-40C9-A665-BB851D47A02F}">
      <dgm:prSet/>
      <dgm:spPr/>
      <dgm:t>
        <a:bodyPr/>
        <a:lstStyle/>
        <a:p>
          <a:endParaRPr lang="en-US"/>
        </a:p>
      </dgm:t>
    </dgm:pt>
    <dgm:pt modelId="{804D9718-3712-434B-8F58-549CC844F66C}" type="sibTrans" cxnId="{28CCD9CB-CEB3-40C9-A665-BB851D47A02F}">
      <dgm:prSet/>
      <dgm:spPr/>
      <dgm:t>
        <a:bodyPr/>
        <a:lstStyle/>
        <a:p>
          <a:endParaRPr lang="en-US"/>
        </a:p>
      </dgm:t>
    </dgm:pt>
    <dgm:pt modelId="{6BD95E15-88CB-441B-B9A4-D010DE7500BE}">
      <dgm:prSet phldrT="[Text]"/>
      <dgm:spPr/>
      <dgm:t>
        <a:bodyPr/>
        <a:lstStyle/>
        <a:p>
          <a:r>
            <a:rPr lang="en-US" b="1"/>
            <a:t>1992</a:t>
          </a:r>
          <a:r>
            <a:rPr lang="en-US"/>
            <a:t> </a:t>
          </a:r>
        </a:p>
        <a:p>
          <a:r>
            <a:rPr lang="en-US"/>
            <a:t>N. Mandela and W. Mandela Official Seperate</a:t>
          </a:r>
        </a:p>
      </dgm:t>
    </dgm:pt>
    <dgm:pt modelId="{083E5BD8-4F6C-437B-858D-C489EB925AFC}" type="parTrans" cxnId="{709BFA22-8AD8-45E6-A530-6EE44376B64C}">
      <dgm:prSet/>
      <dgm:spPr/>
      <dgm:t>
        <a:bodyPr/>
        <a:lstStyle/>
        <a:p>
          <a:endParaRPr lang="en-US"/>
        </a:p>
      </dgm:t>
    </dgm:pt>
    <dgm:pt modelId="{84ACCB6A-1272-4849-A4C0-17E2D1CB0880}" type="sibTrans" cxnId="{709BFA22-8AD8-45E6-A530-6EE44376B64C}">
      <dgm:prSet/>
      <dgm:spPr/>
      <dgm:t>
        <a:bodyPr/>
        <a:lstStyle/>
        <a:p>
          <a:endParaRPr lang="en-US"/>
        </a:p>
      </dgm:t>
    </dgm:pt>
    <dgm:pt modelId="{1E021F16-5B4A-4E1B-8C67-670777B07B3C}">
      <dgm:prSet phldrT="[Text]"/>
      <dgm:spPr/>
      <dgm:t>
        <a:bodyPr/>
        <a:lstStyle/>
        <a:p>
          <a:r>
            <a:rPr lang="en-US" b="1"/>
            <a:t>1994</a:t>
          </a:r>
        </a:p>
        <a:p>
          <a:r>
            <a:rPr lang="en-US"/>
            <a:t> N. Mandela Becomes President of South Africa</a:t>
          </a:r>
        </a:p>
      </dgm:t>
    </dgm:pt>
    <dgm:pt modelId="{CCB37628-ECF8-4A7C-A2C9-CC4F386AB8EB}" type="parTrans" cxnId="{74B4EDD4-93B9-434C-9CFB-D701A03BFA9F}">
      <dgm:prSet/>
      <dgm:spPr/>
      <dgm:t>
        <a:bodyPr/>
        <a:lstStyle/>
        <a:p>
          <a:endParaRPr lang="en-US"/>
        </a:p>
      </dgm:t>
    </dgm:pt>
    <dgm:pt modelId="{E84E664F-5DC1-4671-8AC1-0472FEF28B22}" type="sibTrans" cxnId="{74B4EDD4-93B9-434C-9CFB-D701A03BFA9F}">
      <dgm:prSet/>
      <dgm:spPr/>
      <dgm:t>
        <a:bodyPr/>
        <a:lstStyle/>
        <a:p>
          <a:endParaRPr lang="en-US"/>
        </a:p>
      </dgm:t>
    </dgm:pt>
    <dgm:pt modelId="{5B31FD0F-AF9E-4FD7-A0E3-751A071D8030}">
      <dgm:prSet phldrT="[Text]"/>
      <dgm:spPr/>
      <dgm:t>
        <a:bodyPr/>
        <a:lstStyle/>
        <a:p>
          <a:r>
            <a:rPr lang="en-US" b="1"/>
            <a:t>1995 </a:t>
          </a:r>
        </a:p>
        <a:p>
          <a:r>
            <a:rPr lang="en-US"/>
            <a:t>W. Mandela loses cabinet position and Divorce proceedings begin</a:t>
          </a:r>
        </a:p>
      </dgm:t>
    </dgm:pt>
    <dgm:pt modelId="{44E8DFA6-3BB2-4254-ADD9-1F0FB0FD423A}" type="parTrans" cxnId="{FC89FFFE-6C08-4252-91D7-30B97F035B8F}">
      <dgm:prSet/>
      <dgm:spPr/>
      <dgm:t>
        <a:bodyPr/>
        <a:lstStyle/>
        <a:p>
          <a:endParaRPr lang="en-US"/>
        </a:p>
      </dgm:t>
    </dgm:pt>
    <dgm:pt modelId="{81FF7777-EA56-4C08-A8F0-374AF9520F0C}" type="sibTrans" cxnId="{FC89FFFE-6C08-4252-91D7-30B97F035B8F}">
      <dgm:prSet/>
      <dgm:spPr/>
      <dgm:t>
        <a:bodyPr/>
        <a:lstStyle/>
        <a:p>
          <a:endParaRPr lang="en-US"/>
        </a:p>
      </dgm:t>
    </dgm:pt>
    <dgm:pt modelId="{5941FFCA-0958-47FE-AE10-9DF914949C6C}">
      <dgm:prSet phldrT="[Text]"/>
      <dgm:spPr/>
      <dgm:t>
        <a:bodyPr/>
        <a:lstStyle/>
        <a:p>
          <a:r>
            <a:rPr lang="en-US" b="1"/>
            <a:t>1996</a:t>
          </a:r>
        </a:p>
        <a:p>
          <a:r>
            <a:rPr lang="en-US"/>
            <a:t> Divorce Finalized</a:t>
          </a:r>
        </a:p>
      </dgm:t>
    </dgm:pt>
    <dgm:pt modelId="{AADCD697-CF78-4DE1-93E0-D79F28B6C9FC}" type="parTrans" cxnId="{96A6FCD2-A5F7-4555-AE1B-CF2251B9FB09}">
      <dgm:prSet/>
      <dgm:spPr/>
      <dgm:t>
        <a:bodyPr/>
        <a:lstStyle/>
        <a:p>
          <a:endParaRPr lang="en-US"/>
        </a:p>
      </dgm:t>
    </dgm:pt>
    <dgm:pt modelId="{DE7977DF-0B17-47BC-92FC-495061DC620C}" type="sibTrans" cxnId="{96A6FCD2-A5F7-4555-AE1B-CF2251B9FB09}">
      <dgm:prSet/>
      <dgm:spPr/>
      <dgm:t>
        <a:bodyPr/>
        <a:lstStyle/>
        <a:p>
          <a:endParaRPr lang="en-US"/>
        </a:p>
      </dgm:t>
    </dgm:pt>
    <dgm:pt modelId="{6F4CB831-C99C-42E5-BA2E-FC2D9C0AF69B}">
      <dgm:prSet phldrT="[Text]"/>
      <dgm:spPr/>
      <dgm:t>
        <a:bodyPr/>
        <a:lstStyle/>
        <a:p>
          <a:r>
            <a:rPr lang="en-US" b="1"/>
            <a:t>2013 </a:t>
          </a:r>
        </a:p>
        <a:p>
          <a:r>
            <a:rPr lang="en-US"/>
            <a:t>N. Mandela Dies </a:t>
          </a:r>
        </a:p>
        <a:p>
          <a:r>
            <a:rPr lang="en-US"/>
            <a:t>12/5/13</a:t>
          </a:r>
        </a:p>
      </dgm:t>
    </dgm:pt>
    <dgm:pt modelId="{260A9AB8-1211-46A0-86CA-1F0CEFEFE5C8}" type="parTrans" cxnId="{09538AB0-F992-4BF9-80B8-2BE59282A358}">
      <dgm:prSet/>
      <dgm:spPr/>
      <dgm:t>
        <a:bodyPr/>
        <a:lstStyle/>
        <a:p>
          <a:endParaRPr lang="en-US"/>
        </a:p>
      </dgm:t>
    </dgm:pt>
    <dgm:pt modelId="{72B3956D-DE22-4D6D-8D75-08920EFEBE70}" type="sibTrans" cxnId="{09538AB0-F992-4BF9-80B8-2BE59282A358}">
      <dgm:prSet/>
      <dgm:spPr/>
      <dgm:t>
        <a:bodyPr/>
        <a:lstStyle/>
        <a:p>
          <a:endParaRPr lang="en-US"/>
        </a:p>
      </dgm:t>
    </dgm:pt>
    <dgm:pt modelId="{CE9A0C14-D1A4-4338-B6EA-032A9618F0D3}">
      <dgm:prSet phldrT="[Text]"/>
      <dgm:spPr/>
      <dgm:t>
        <a:bodyPr/>
        <a:lstStyle/>
        <a:p>
          <a:r>
            <a:rPr lang="en-US" b="1"/>
            <a:t>2018 </a:t>
          </a:r>
        </a:p>
        <a:p>
          <a:r>
            <a:rPr lang="en-US"/>
            <a:t>W. Mandela Dies, 4/2/2018</a:t>
          </a:r>
        </a:p>
      </dgm:t>
    </dgm:pt>
    <dgm:pt modelId="{AAB1E964-1EEA-47C3-8032-96A613B78083}" type="parTrans" cxnId="{96A4B2AF-CFF2-4D88-9D8D-20EAB3BF7472}">
      <dgm:prSet/>
      <dgm:spPr/>
      <dgm:t>
        <a:bodyPr/>
        <a:lstStyle/>
        <a:p>
          <a:endParaRPr lang="en-US"/>
        </a:p>
      </dgm:t>
    </dgm:pt>
    <dgm:pt modelId="{16DB64C6-3EF6-4F78-9588-D31E18836B85}" type="sibTrans" cxnId="{96A4B2AF-CFF2-4D88-9D8D-20EAB3BF7472}">
      <dgm:prSet/>
      <dgm:spPr/>
      <dgm:t>
        <a:bodyPr/>
        <a:lstStyle/>
        <a:p>
          <a:endParaRPr lang="en-US"/>
        </a:p>
      </dgm:t>
    </dgm:pt>
    <dgm:pt modelId="{C4AB7E29-27DF-4CCE-9F25-2B2550BBC060}" type="pres">
      <dgm:prSet presAssocID="{4D415C98-5493-4139-AB87-D630BF3D835F}" presName="Name0" presStyleCnt="0">
        <dgm:presLayoutVars>
          <dgm:dir/>
          <dgm:resizeHandles val="exact"/>
        </dgm:presLayoutVars>
      </dgm:prSet>
      <dgm:spPr/>
    </dgm:pt>
    <dgm:pt modelId="{A68115BE-7905-47B3-883F-A73B541D75D0}" type="pres">
      <dgm:prSet presAssocID="{7BB719C4-8E49-4A8F-93D2-C7B912C67C01}" presName="node" presStyleLbl="node1" presStyleIdx="0" presStyleCnt="21">
        <dgm:presLayoutVars>
          <dgm:bulletEnabled val="1"/>
        </dgm:presLayoutVars>
      </dgm:prSet>
      <dgm:spPr/>
      <dgm:t>
        <a:bodyPr/>
        <a:lstStyle/>
        <a:p>
          <a:endParaRPr lang="en-US"/>
        </a:p>
      </dgm:t>
    </dgm:pt>
    <dgm:pt modelId="{A66FE552-F4DA-4732-BBB6-5BC06FE76E3B}" type="pres">
      <dgm:prSet presAssocID="{0E134390-ED13-4A2E-91D0-9E98C5EE4EED}" presName="sibTrans" presStyleLbl="sibTrans1D1" presStyleIdx="0" presStyleCnt="20"/>
      <dgm:spPr/>
      <dgm:t>
        <a:bodyPr/>
        <a:lstStyle/>
        <a:p>
          <a:endParaRPr lang="en-US"/>
        </a:p>
      </dgm:t>
    </dgm:pt>
    <dgm:pt modelId="{267C8390-CF5A-4C47-B4E5-378DB6353452}" type="pres">
      <dgm:prSet presAssocID="{0E134390-ED13-4A2E-91D0-9E98C5EE4EED}" presName="connectorText" presStyleLbl="sibTrans1D1" presStyleIdx="0" presStyleCnt="20"/>
      <dgm:spPr/>
      <dgm:t>
        <a:bodyPr/>
        <a:lstStyle/>
        <a:p>
          <a:endParaRPr lang="en-US"/>
        </a:p>
      </dgm:t>
    </dgm:pt>
    <dgm:pt modelId="{83D1112C-7997-442A-8571-0ACF77A3DDB0}" type="pres">
      <dgm:prSet presAssocID="{CB398C31-3E9A-4A46-87F9-7E83B2690334}" presName="node" presStyleLbl="node1" presStyleIdx="1" presStyleCnt="21">
        <dgm:presLayoutVars>
          <dgm:bulletEnabled val="1"/>
        </dgm:presLayoutVars>
      </dgm:prSet>
      <dgm:spPr/>
      <dgm:t>
        <a:bodyPr/>
        <a:lstStyle/>
        <a:p>
          <a:endParaRPr lang="en-US"/>
        </a:p>
      </dgm:t>
    </dgm:pt>
    <dgm:pt modelId="{45D7273D-D913-4A59-A68A-9401D294E1AD}" type="pres">
      <dgm:prSet presAssocID="{3533F8B3-2232-4FA3-847C-AD8FBB8A260B}" presName="sibTrans" presStyleLbl="sibTrans1D1" presStyleIdx="1" presStyleCnt="20"/>
      <dgm:spPr/>
      <dgm:t>
        <a:bodyPr/>
        <a:lstStyle/>
        <a:p>
          <a:endParaRPr lang="en-US"/>
        </a:p>
      </dgm:t>
    </dgm:pt>
    <dgm:pt modelId="{F49893D9-B1A9-455D-A00D-A49A9ABCDE57}" type="pres">
      <dgm:prSet presAssocID="{3533F8B3-2232-4FA3-847C-AD8FBB8A260B}" presName="connectorText" presStyleLbl="sibTrans1D1" presStyleIdx="1" presStyleCnt="20"/>
      <dgm:spPr/>
      <dgm:t>
        <a:bodyPr/>
        <a:lstStyle/>
        <a:p>
          <a:endParaRPr lang="en-US"/>
        </a:p>
      </dgm:t>
    </dgm:pt>
    <dgm:pt modelId="{4F791744-E4B0-4BB3-86C4-6951C723C343}" type="pres">
      <dgm:prSet presAssocID="{CE12CC28-C1CC-4FFF-9905-7EEAF8C65B3F}" presName="node" presStyleLbl="node1" presStyleIdx="2" presStyleCnt="21">
        <dgm:presLayoutVars>
          <dgm:bulletEnabled val="1"/>
        </dgm:presLayoutVars>
      </dgm:prSet>
      <dgm:spPr/>
      <dgm:t>
        <a:bodyPr/>
        <a:lstStyle/>
        <a:p>
          <a:endParaRPr lang="en-US"/>
        </a:p>
      </dgm:t>
    </dgm:pt>
    <dgm:pt modelId="{3CE626D2-B683-4CA3-A981-8E9DC7FEE10A}" type="pres">
      <dgm:prSet presAssocID="{63181582-5744-4460-9887-EFEF2F82A893}" presName="sibTrans" presStyleLbl="sibTrans1D1" presStyleIdx="2" presStyleCnt="20"/>
      <dgm:spPr/>
      <dgm:t>
        <a:bodyPr/>
        <a:lstStyle/>
        <a:p>
          <a:endParaRPr lang="en-US"/>
        </a:p>
      </dgm:t>
    </dgm:pt>
    <dgm:pt modelId="{AA8D7A73-D940-464E-86DF-14F78DE13AC1}" type="pres">
      <dgm:prSet presAssocID="{63181582-5744-4460-9887-EFEF2F82A893}" presName="connectorText" presStyleLbl="sibTrans1D1" presStyleIdx="2" presStyleCnt="20"/>
      <dgm:spPr/>
      <dgm:t>
        <a:bodyPr/>
        <a:lstStyle/>
        <a:p>
          <a:endParaRPr lang="en-US"/>
        </a:p>
      </dgm:t>
    </dgm:pt>
    <dgm:pt modelId="{BCC307AD-D27F-447C-8E39-B402D80D8200}" type="pres">
      <dgm:prSet presAssocID="{5A638480-0374-4DEF-B971-9EEA0D2E681C}" presName="node" presStyleLbl="node1" presStyleIdx="3" presStyleCnt="21">
        <dgm:presLayoutVars>
          <dgm:bulletEnabled val="1"/>
        </dgm:presLayoutVars>
      </dgm:prSet>
      <dgm:spPr/>
      <dgm:t>
        <a:bodyPr/>
        <a:lstStyle/>
        <a:p>
          <a:endParaRPr lang="en-US"/>
        </a:p>
      </dgm:t>
    </dgm:pt>
    <dgm:pt modelId="{5DC5ABB5-F3D1-4E3D-A6A6-E48FDA4F78D9}" type="pres">
      <dgm:prSet presAssocID="{110D3415-9A65-40A5-8232-2A5E95279C6D}" presName="sibTrans" presStyleLbl="sibTrans1D1" presStyleIdx="3" presStyleCnt="20"/>
      <dgm:spPr/>
      <dgm:t>
        <a:bodyPr/>
        <a:lstStyle/>
        <a:p>
          <a:endParaRPr lang="en-US"/>
        </a:p>
      </dgm:t>
    </dgm:pt>
    <dgm:pt modelId="{95D9BB89-F52E-4C76-A62A-4AA4205505C9}" type="pres">
      <dgm:prSet presAssocID="{110D3415-9A65-40A5-8232-2A5E95279C6D}" presName="connectorText" presStyleLbl="sibTrans1D1" presStyleIdx="3" presStyleCnt="20"/>
      <dgm:spPr/>
      <dgm:t>
        <a:bodyPr/>
        <a:lstStyle/>
        <a:p>
          <a:endParaRPr lang="en-US"/>
        </a:p>
      </dgm:t>
    </dgm:pt>
    <dgm:pt modelId="{E8A0AE9A-DDFA-4C13-9988-B9DE83E228B4}" type="pres">
      <dgm:prSet presAssocID="{00882633-B698-4CCD-99C4-A5CE362060F3}" presName="node" presStyleLbl="node1" presStyleIdx="4" presStyleCnt="21">
        <dgm:presLayoutVars>
          <dgm:bulletEnabled val="1"/>
        </dgm:presLayoutVars>
      </dgm:prSet>
      <dgm:spPr/>
      <dgm:t>
        <a:bodyPr/>
        <a:lstStyle/>
        <a:p>
          <a:endParaRPr lang="en-US"/>
        </a:p>
      </dgm:t>
    </dgm:pt>
    <dgm:pt modelId="{C06703CA-C978-44FA-B0D1-E60687C47740}" type="pres">
      <dgm:prSet presAssocID="{507A2134-D72E-456A-B922-0E3325A5CA70}" presName="sibTrans" presStyleLbl="sibTrans1D1" presStyleIdx="4" presStyleCnt="20"/>
      <dgm:spPr/>
      <dgm:t>
        <a:bodyPr/>
        <a:lstStyle/>
        <a:p>
          <a:endParaRPr lang="en-US"/>
        </a:p>
      </dgm:t>
    </dgm:pt>
    <dgm:pt modelId="{76183ED7-1BB3-43CF-B562-5B4E3133E2EF}" type="pres">
      <dgm:prSet presAssocID="{507A2134-D72E-456A-B922-0E3325A5CA70}" presName="connectorText" presStyleLbl="sibTrans1D1" presStyleIdx="4" presStyleCnt="20"/>
      <dgm:spPr/>
      <dgm:t>
        <a:bodyPr/>
        <a:lstStyle/>
        <a:p>
          <a:endParaRPr lang="en-US"/>
        </a:p>
      </dgm:t>
    </dgm:pt>
    <dgm:pt modelId="{446E007F-8CA8-4545-9A3C-ED5E7B16BD3A}" type="pres">
      <dgm:prSet presAssocID="{1699DEDC-E89E-4A45-8A60-9DAA9F5BD155}" presName="node" presStyleLbl="node1" presStyleIdx="5" presStyleCnt="21">
        <dgm:presLayoutVars>
          <dgm:bulletEnabled val="1"/>
        </dgm:presLayoutVars>
      </dgm:prSet>
      <dgm:spPr/>
      <dgm:t>
        <a:bodyPr/>
        <a:lstStyle/>
        <a:p>
          <a:endParaRPr lang="en-US"/>
        </a:p>
      </dgm:t>
    </dgm:pt>
    <dgm:pt modelId="{1D1E2F01-B450-457A-966B-0134301FF7CA}" type="pres">
      <dgm:prSet presAssocID="{A1D1E941-FA03-4774-B2F4-60BE562FDAE3}" presName="sibTrans" presStyleLbl="sibTrans1D1" presStyleIdx="5" presStyleCnt="20"/>
      <dgm:spPr/>
      <dgm:t>
        <a:bodyPr/>
        <a:lstStyle/>
        <a:p>
          <a:endParaRPr lang="en-US"/>
        </a:p>
      </dgm:t>
    </dgm:pt>
    <dgm:pt modelId="{7222700F-A1BB-4850-AC67-B99B60F84474}" type="pres">
      <dgm:prSet presAssocID="{A1D1E941-FA03-4774-B2F4-60BE562FDAE3}" presName="connectorText" presStyleLbl="sibTrans1D1" presStyleIdx="5" presStyleCnt="20"/>
      <dgm:spPr/>
      <dgm:t>
        <a:bodyPr/>
        <a:lstStyle/>
        <a:p>
          <a:endParaRPr lang="en-US"/>
        </a:p>
      </dgm:t>
    </dgm:pt>
    <dgm:pt modelId="{B534436E-0C09-47CE-8A95-08AB0EAF7615}" type="pres">
      <dgm:prSet presAssocID="{3C9E560C-93EE-4FE9-8EFB-1F897B1DB369}" presName="node" presStyleLbl="node1" presStyleIdx="6" presStyleCnt="21">
        <dgm:presLayoutVars>
          <dgm:bulletEnabled val="1"/>
        </dgm:presLayoutVars>
      </dgm:prSet>
      <dgm:spPr/>
      <dgm:t>
        <a:bodyPr/>
        <a:lstStyle/>
        <a:p>
          <a:endParaRPr lang="en-US"/>
        </a:p>
      </dgm:t>
    </dgm:pt>
    <dgm:pt modelId="{9FF1E320-8317-4961-8965-F0ED7D64C9C0}" type="pres">
      <dgm:prSet presAssocID="{0F9A5811-4DC3-4276-98A8-0203479ACDE1}" presName="sibTrans" presStyleLbl="sibTrans1D1" presStyleIdx="6" presStyleCnt="20"/>
      <dgm:spPr/>
      <dgm:t>
        <a:bodyPr/>
        <a:lstStyle/>
        <a:p>
          <a:endParaRPr lang="en-US"/>
        </a:p>
      </dgm:t>
    </dgm:pt>
    <dgm:pt modelId="{D5BE1674-455C-4A78-98FF-D9148812A0C3}" type="pres">
      <dgm:prSet presAssocID="{0F9A5811-4DC3-4276-98A8-0203479ACDE1}" presName="connectorText" presStyleLbl="sibTrans1D1" presStyleIdx="6" presStyleCnt="20"/>
      <dgm:spPr/>
      <dgm:t>
        <a:bodyPr/>
        <a:lstStyle/>
        <a:p>
          <a:endParaRPr lang="en-US"/>
        </a:p>
      </dgm:t>
    </dgm:pt>
    <dgm:pt modelId="{4951ECCC-4DAC-4210-8E48-9749438EECBE}" type="pres">
      <dgm:prSet presAssocID="{616AE38C-BEA9-4391-ADCC-D47E58E38833}" presName="node" presStyleLbl="node1" presStyleIdx="7" presStyleCnt="21">
        <dgm:presLayoutVars>
          <dgm:bulletEnabled val="1"/>
        </dgm:presLayoutVars>
      </dgm:prSet>
      <dgm:spPr/>
      <dgm:t>
        <a:bodyPr/>
        <a:lstStyle/>
        <a:p>
          <a:endParaRPr lang="en-US"/>
        </a:p>
      </dgm:t>
    </dgm:pt>
    <dgm:pt modelId="{E096F769-4941-4E72-91F3-926C4F5960CE}" type="pres">
      <dgm:prSet presAssocID="{21E597E3-71AA-4DDE-AD29-286D0FFDE8E2}" presName="sibTrans" presStyleLbl="sibTrans1D1" presStyleIdx="7" presStyleCnt="20"/>
      <dgm:spPr/>
      <dgm:t>
        <a:bodyPr/>
        <a:lstStyle/>
        <a:p>
          <a:endParaRPr lang="en-US"/>
        </a:p>
      </dgm:t>
    </dgm:pt>
    <dgm:pt modelId="{671DF9BD-A034-480D-8B4A-7D6FA1A20ED3}" type="pres">
      <dgm:prSet presAssocID="{21E597E3-71AA-4DDE-AD29-286D0FFDE8E2}" presName="connectorText" presStyleLbl="sibTrans1D1" presStyleIdx="7" presStyleCnt="20"/>
      <dgm:spPr/>
      <dgm:t>
        <a:bodyPr/>
        <a:lstStyle/>
        <a:p>
          <a:endParaRPr lang="en-US"/>
        </a:p>
      </dgm:t>
    </dgm:pt>
    <dgm:pt modelId="{DB07FB8E-366C-483A-A9A5-C8C36BEDBE51}" type="pres">
      <dgm:prSet presAssocID="{4BB21657-2580-4326-9C9D-8A2FFD472EEB}" presName="node" presStyleLbl="node1" presStyleIdx="8" presStyleCnt="21">
        <dgm:presLayoutVars>
          <dgm:bulletEnabled val="1"/>
        </dgm:presLayoutVars>
      </dgm:prSet>
      <dgm:spPr/>
      <dgm:t>
        <a:bodyPr/>
        <a:lstStyle/>
        <a:p>
          <a:endParaRPr lang="en-US"/>
        </a:p>
      </dgm:t>
    </dgm:pt>
    <dgm:pt modelId="{9725C169-C580-4833-B281-A05536F56CFB}" type="pres">
      <dgm:prSet presAssocID="{214B0152-96F0-44DA-AE75-E0BA6CF697F2}" presName="sibTrans" presStyleLbl="sibTrans1D1" presStyleIdx="8" presStyleCnt="20"/>
      <dgm:spPr/>
      <dgm:t>
        <a:bodyPr/>
        <a:lstStyle/>
        <a:p>
          <a:endParaRPr lang="en-US"/>
        </a:p>
      </dgm:t>
    </dgm:pt>
    <dgm:pt modelId="{F14A83D9-88C4-4EB2-B7DD-4E9E8367F4E3}" type="pres">
      <dgm:prSet presAssocID="{214B0152-96F0-44DA-AE75-E0BA6CF697F2}" presName="connectorText" presStyleLbl="sibTrans1D1" presStyleIdx="8" presStyleCnt="20"/>
      <dgm:spPr/>
      <dgm:t>
        <a:bodyPr/>
        <a:lstStyle/>
        <a:p>
          <a:endParaRPr lang="en-US"/>
        </a:p>
      </dgm:t>
    </dgm:pt>
    <dgm:pt modelId="{BC83AF5D-0756-4C6D-82E9-1D1BE0AD98CF}" type="pres">
      <dgm:prSet presAssocID="{ACAF6B04-2CBA-4C8E-9427-C2D23575AC3C}" presName="node" presStyleLbl="node1" presStyleIdx="9" presStyleCnt="21">
        <dgm:presLayoutVars>
          <dgm:bulletEnabled val="1"/>
        </dgm:presLayoutVars>
      </dgm:prSet>
      <dgm:spPr/>
      <dgm:t>
        <a:bodyPr/>
        <a:lstStyle/>
        <a:p>
          <a:endParaRPr lang="en-US"/>
        </a:p>
      </dgm:t>
    </dgm:pt>
    <dgm:pt modelId="{46B0404E-0454-4111-9211-2DBE8CBF5255}" type="pres">
      <dgm:prSet presAssocID="{B7A7E502-D9DC-4922-908D-A45B05EC6F55}" presName="sibTrans" presStyleLbl="sibTrans1D1" presStyleIdx="9" presStyleCnt="20"/>
      <dgm:spPr/>
      <dgm:t>
        <a:bodyPr/>
        <a:lstStyle/>
        <a:p>
          <a:endParaRPr lang="en-US"/>
        </a:p>
      </dgm:t>
    </dgm:pt>
    <dgm:pt modelId="{23AF8822-DF23-4B4A-A318-C13435B20293}" type="pres">
      <dgm:prSet presAssocID="{B7A7E502-D9DC-4922-908D-A45B05EC6F55}" presName="connectorText" presStyleLbl="sibTrans1D1" presStyleIdx="9" presStyleCnt="20"/>
      <dgm:spPr/>
      <dgm:t>
        <a:bodyPr/>
        <a:lstStyle/>
        <a:p>
          <a:endParaRPr lang="en-US"/>
        </a:p>
      </dgm:t>
    </dgm:pt>
    <dgm:pt modelId="{63C6E41A-B4D2-4070-8BB6-6CCA848E8684}" type="pres">
      <dgm:prSet presAssocID="{D6CC6FD1-074B-4814-A063-3F884EC85523}" presName="node" presStyleLbl="node1" presStyleIdx="10" presStyleCnt="21">
        <dgm:presLayoutVars>
          <dgm:bulletEnabled val="1"/>
        </dgm:presLayoutVars>
      </dgm:prSet>
      <dgm:spPr/>
      <dgm:t>
        <a:bodyPr/>
        <a:lstStyle/>
        <a:p>
          <a:endParaRPr lang="en-US"/>
        </a:p>
      </dgm:t>
    </dgm:pt>
    <dgm:pt modelId="{128E813D-9D7C-4325-9807-B3E9B959B7B2}" type="pres">
      <dgm:prSet presAssocID="{5C6465D5-BD17-4699-8864-1BAEF7A515F9}" presName="sibTrans" presStyleLbl="sibTrans1D1" presStyleIdx="10" presStyleCnt="20"/>
      <dgm:spPr/>
      <dgm:t>
        <a:bodyPr/>
        <a:lstStyle/>
        <a:p>
          <a:endParaRPr lang="en-US"/>
        </a:p>
      </dgm:t>
    </dgm:pt>
    <dgm:pt modelId="{493E4317-A917-4BBD-AB84-58B31F430F8D}" type="pres">
      <dgm:prSet presAssocID="{5C6465D5-BD17-4699-8864-1BAEF7A515F9}" presName="connectorText" presStyleLbl="sibTrans1D1" presStyleIdx="10" presStyleCnt="20"/>
      <dgm:spPr/>
      <dgm:t>
        <a:bodyPr/>
        <a:lstStyle/>
        <a:p>
          <a:endParaRPr lang="en-US"/>
        </a:p>
      </dgm:t>
    </dgm:pt>
    <dgm:pt modelId="{B21F96C0-3023-428E-A36B-5660971A9042}" type="pres">
      <dgm:prSet presAssocID="{81EF56E0-237E-4C5A-A9D4-11C42E2FBBBB}" presName="node" presStyleLbl="node1" presStyleIdx="11" presStyleCnt="21">
        <dgm:presLayoutVars>
          <dgm:bulletEnabled val="1"/>
        </dgm:presLayoutVars>
      </dgm:prSet>
      <dgm:spPr/>
      <dgm:t>
        <a:bodyPr/>
        <a:lstStyle/>
        <a:p>
          <a:endParaRPr lang="en-US"/>
        </a:p>
      </dgm:t>
    </dgm:pt>
    <dgm:pt modelId="{9C42BFC3-81B0-4708-9E7B-73F49510E9B0}" type="pres">
      <dgm:prSet presAssocID="{E471C1A7-CB4D-41CA-A8FE-A83C0E14D09E}" presName="sibTrans" presStyleLbl="sibTrans1D1" presStyleIdx="11" presStyleCnt="20"/>
      <dgm:spPr/>
      <dgm:t>
        <a:bodyPr/>
        <a:lstStyle/>
        <a:p>
          <a:endParaRPr lang="en-US"/>
        </a:p>
      </dgm:t>
    </dgm:pt>
    <dgm:pt modelId="{CF21DFE9-2553-4A9A-A332-14E58AE50A64}" type="pres">
      <dgm:prSet presAssocID="{E471C1A7-CB4D-41CA-A8FE-A83C0E14D09E}" presName="connectorText" presStyleLbl="sibTrans1D1" presStyleIdx="11" presStyleCnt="20"/>
      <dgm:spPr/>
      <dgm:t>
        <a:bodyPr/>
        <a:lstStyle/>
        <a:p>
          <a:endParaRPr lang="en-US"/>
        </a:p>
      </dgm:t>
    </dgm:pt>
    <dgm:pt modelId="{2D214254-5005-4A70-8862-B686A38E202B}" type="pres">
      <dgm:prSet presAssocID="{CC60432B-B422-43D2-84C2-E0FDE85A518F}" presName="node" presStyleLbl="node1" presStyleIdx="12" presStyleCnt="21">
        <dgm:presLayoutVars>
          <dgm:bulletEnabled val="1"/>
        </dgm:presLayoutVars>
      </dgm:prSet>
      <dgm:spPr/>
      <dgm:t>
        <a:bodyPr/>
        <a:lstStyle/>
        <a:p>
          <a:endParaRPr lang="en-US"/>
        </a:p>
      </dgm:t>
    </dgm:pt>
    <dgm:pt modelId="{191E2C29-729B-4755-80CD-89FB37FE7654}" type="pres">
      <dgm:prSet presAssocID="{41BA0A58-D182-4C97-8AF0-547001FB01F3}" presName="sibTrans" presStyleLbl="sibTrans1D1" presStyleIdx="12" presStyleCnt="20"/>
      <dgm:spPr/>
      <dgm:t>
        <a:bodyPr/>
        <a:lstStyle/>
        <a:p>
          <a:endParaRPr lang="en-US"/>
        </a:p>
      </dgm:t>
    </dgm:pt>
    <dgm:pt modelId="{AA12DEFC-E4D2-4A45-B5C9-F82B6EA56F77}" type="pres">
      <dgm:prSet presAssocID="{41BA0A58-D182-4C97-8AF0-547001FB01F3}" presName="connectorText" presStyleLbl="sibTrans1D1" presStyleIdx="12" presStyleCnt="20"/>
      <dgm:spPr/>
      <dgm:t>
        <a:bodyPr/>
        <a:lstStyle/>
        <a:p>
          <a:endParaRPr lang="en-US"/>
        </a:p>
      </dgm:t>
    </dgm:pt>
    <dgm:pt modelId="{709CA4A1-21A1-42C0-A615-500E217EDDDE}" type="pres">
      <dgm:prSet presAssocID="{0C1BB705-0B38-4B35-A817-E96A61C6ADB4}" presName="node" presStyleLbl="node1" presStyleIdx="13" presStyleCnt="21">
        <dgm:presLayoutVars>
          <dgm:bulletEnabled val="1"/>
        </dgm:presLayoutVars>
      </dgm:prSet>
      <dgm:spPr/>
      <dgm:t>
        <a:bodyPr/>
        <a:lstStyle/>
        <a:p>
          <a:endParaRPr lang="en-US"/>
        </a:p>
      </dgm:t>
    </dgm:pt>
    <dgm:pt modelId="{22A6F57F-06AF-475D-B21D-0A2447706141}" type="pres">
      <dgm:prSet presAssocID="{1405269E-DD5D-4568-B09B-1D8BC26073C1}" presName="sibTrans" presStyleLbl="sibTrans1D1" presStyleIdx="13" presStyleCnt="20"/>
      <dgm:spPr/>
      <dgm:t>
        <a:bodyPr/>
        <a:lstStyle/>
        <a:p>
          <a:endParaRPr lang="en-US"/>
        </a:p>
      </dgm:t>
    </dgm:pt>
    <dgm:pt modelId="{020768FC-8E7D-4E79-B46F-1927D9A81541}" type="pres">
      <dgm:prSet presAssocID="{1405269E-DD5D-4568-B09B-1D8BC26073C1}" presName="connectorText" presStyleLbl="sibTrans1D1" presStyleIdx="13" presStyleCnt="20"/>
      <dgm:spPr/>
      <dgm:t>
        <a:bodyPr/>
        <a:lstStyle/>
        <a:p>
          <a:endParaRPr lang="en-US"/>
        </a:p>
      </dgm:t>
    </dgm:pt>
    <dgm:pt modelId="{1EE42521-C18C-4863-B4F4-73C946EA8867}" type="pres">
      <dgm:prSet presAssocID="{5F965802-D0E0-407A-A7D7-461AE8D59B26}" presName="node" presStyleLbl="node1" presStyleIdx="14" presStyleCnt="21">
        <dgm:presLayoutVars>
          <dgm:bulletEnabled val="1"/>
        </dgm:presLayoutVars>
      </dgm:prSet>
      <dgm:spPr/>
      <dgm:t>
        <a:bodyPr/>
        <a:lstStyle/>
        <a:p>
          <a:endParaRPr lang="en-US"/>
        </a:p>
      </dgm:t>
    </dgm:pt>
    <dgm:pt modelId="{DA962DB5-93F0-4437-97A7-B0557753AB45}" type="pres">
      <dgm:prSet presAssocID="{804D9718-3712-434B-8F58-549CC844F66C}" presName="sibTrans" presStyleLbl="sibTrans1D1" presStyleIdx="14" presStyleCnt="20"/>
      <dgm:spPr/>
      <dgm:t>
        <a:bodyPr/>
        <a:lstStyle/>
        <a:p>
          <a:endParaRPr lang="en-US"/>
        </a:p>
      </dgm:t>
    </dgm:pt>
    <dgm:pt modelId="{533472C8-516E-4B65-AF28-AE4FA241A558}" type="pres">
      <dgm:prSet presAssocID="{804D9718-3712-434B-8F58-549CC844F66C}" presName="connectorText" presStyleLbl="sibTrans1D1" presStyleIdx="14" presStyleCnt="20"/>
      <dgm:spPr/>
      <dgm:t>
        <a:bodyPr/>
        <a:lstStyle/>
        <a:p>
          <a:endParaRPr lang="en-US"/>
        </a:p>
      </dgm:t>
    </dgm:pt>
    <dgm:pt modelId="{1EF97283-173C-45C4-91B0-A9E3D4670AA8}" type="pres">
      <dgm:prSet presAssocID="{6BD95E15-88CB-441B-B9A4-D010DE7500BE}" presName="node" presStyleLbl="node1" presStyleIdx="15" presStyleCnt="21">
        <dgm:presLayoutVars>
          <dgm:bulletEnabled val="1"/>
        </dgm:presLayoutVars>
      </dgm:prSet>
      <dgm:spPr/>
      <dgm:t>
        <a:bodyPr/>
        <a:lstStyle/>
        <a:p>
          <a:endParaRPr lang="en-US"/>
        </a:p>
      </dgm:t>
    </dgm:pt>
    <dgm:pt modelId="{62E7E7F3-9C10-4B96-8F55-436FEDD04F95}" type="pres">
      <dgm:prSet presAssocID="{84ACCB6A-1272-4849-A4C0-17E2D1CB0880}" presName="sibTrans" presStyleLbl="sibTrans1D1" presStyleIdx="15" presStyleCnt="20"/>
      <dgm:spPr/>
      <dgm:t>
        <a:bodyPr/>
        <a:lstStyle/>
        <a:p>
          <a:endParaRPr lang="en-US"/>
        </a:p>
      </dgm:t>
    </dgm:pt>
    <dgm:pt modelId="{4B965903-690C-41C6-A835-34EF4B9A451C}" type="pres">
      <dgm:prSet presAssocID="{84ACCB6A-1272-4849-A4C0-17E2D1CB0880}" presName="connectorText" presStyleLbl="sibTrans1D1" presStyleIdx="15" presStyleCnt="20"/>
      <dgm:spPr/>
      <dgm:t>
        <a:bodyPr/>
        <a:lstStyle/>
        <a:p>
          <a:endParaRPr lang="en-US"/>
        </a:p>
      </dgm:t>
    </dgm:pt>
    <dgm:pt modelId="{70903E81-F023-4780-8D30-15A5F6FF1A46}" type="pres">
      <dgm:prSet presAssocID="{1E021F16-5B4A-4E1B-8C67-670777B07B3C}" presName="node" presStyleLbl="node1" presStyleIdx="16" presStyleCnt="21">
        <dgm:presLayoutVars>
          <dgm:bulletEnabled val="1"/>
        </dgm:presLayoutVars>
      </dgm:prSet>
      <dgm:spPr/>
      <dgm:t>
        <a:bodyPr/>
        <a:lstStyle/>
        <a:p>
          <a:endParaRPr lang="en-US"/>
        </a:p>
      </dgm:t>
    </dgm:pt>
    <dgm:pt modelId="{1D5FD23F-E1E9-465F-8BC8-064F9388C224}" type="pres">
      <dgm:prSet presAssocID="{E84E664F-5DC1-4671-8AC1-0472FEF28B22}" presName="sibTrans" presStyleLbl="sibTrans1D1" presStyleIdx="16" presStyleCnt="20"/>
      <dgm:spPr/>
      <dgm:t>
        <a:bodyPr/>
        <a:lstStyle/>
        <a:p>
          <a:endParaRPr lang="en-US"/>
        </a:p>
      </dgm:t>
    </dgm:pt>
    <dgm:pt modelId="{D70FE6B4-D39B-4C7E-9C7B-709904A24935}" type="pres">
      <dgm:prSet presAssocID="{E84E664F-5DC1-4671-8AC1-0472FEF28B22}" presName="connectorText" presStyleLbl="sibTrans1D1" presStyleIdx="16" presStyleCnt="20"/>
      <dgm:spPr/>
      <dgm:t>
        <a:bodyPr/>
        <a:lstStyle/>
        <a:p>
          <a:endParaRPr lang="en-US"/>
        </a:p>
      </dgm:t>
    </dgm:pt>
    <dgm:pt modelId="{9CEA980E-F042-480F-AA4C-F100EAD3C9B4}" type="pres">
      <dgm:prSet presAssocID="{5B31FD0F-AF9E-4FD7-A0E3-751A071D8030}" presName="node" presStyleLbl="node1" presStyleIdx="17" presStyleCnt="21">
        <dgm:presLayoutVars>
          <dgm:bulletEnabled val="1"/>
        </dgm:presLayoutVars>
      </dgm:prSet>
      <dgm:spPr/>
      <dgm:t>
        <a:bodyPr/>
        <a:lstStyle/>
        <a:p>
          <a:endParaRPr lang="en-US"/>
        </a:p>
      </dgm:t>
    </dgm:pt>
    <dgm:pt modelId="{1D410FFB-C553-4B0C-8857-2B851E20B55A}" type="pres">
      <dgm:prSet presAssocID="{81FF7777-EA56-4C08-A8F0-374AF9520F0C}" presName="sibTrans" presStyleLbl="sibTrans1D1" presStyleIdx="17" presStyleCnt="20"/>
      <dgm:spPr/>
      <dgm:t>
        <a:bodyPr/>
        <a:lstStyle/>
        <a:p>
          <a:endParaRPr lang="en-US"/>
        </a:p>
      </dgm:t>
    </dgm:pt>
    <dgm:pt modelId="{5DE04310-0D0C-4386-8508-553EC10B38D0}" type="pres">
      <dgm:prSet presAssocID="{81FF7777-EA56-4C08-A8F0-374AF9520F0C}" presName="connectorText" presStyleLbl="sibTrans1D1" presStyleIdx="17" presStyleCnt="20"/>
      <dgm:spPr/>
      <dgm:t>
        <a:bodyPr/>
        <a:lstStyle/>
        <a:p>
          <a:endParaRPr lang="en-US"/>
        </a:p>
      </dgm:t>
    </dgm:pt>
    <dgm:pt modelId="{F13BD06B-8AB5-4625-BF94-04249FBE8A5D}" type="pres">
      <dgm:prSet presAssocID="{5941FFCA-0958-47FE-AE10-9DF914949C6C}" presName="node" presStyleLbl="node1" presStyleIdx="18" presStyleCnt="21">
        <dgm:presLayoutVars>
          <dgm:bulletEnabled val="1"/>
        </dgm:presLayoutVars>
      </dgm:prSet>
      <dgm:spPr/>
      <dgm:t>
        <a:bodyPr/>
        <a:lstStyle/>
        <a:p>
          <a:endParaRPr lang="en-US"/>
        </a:p>
      </dgm:t>
    </dgm:pt>
    <dgm:pt modelId="{D478754B-E5FE-4A5F-AFB7-CEA8748D50D1}" type="pres">
      <dgm:prSet presAssocID="{DE7977DF-0B17-47BC-92FC-495061DC620C}" presName="sibTrans" presStyleLbl="sibTrans1D1" presStyleIdx="18" presStyleCnt="20"/>
      <dgm:spPr/>
      <dgm:t>
        <a:bodyPr/>
        <a:lstStyle/>
        <a:p>
          <a:endParaRPr lang="en-US"/>
        </a:p>
      </dgm:t>
    </dgm:pt>
    <dgm:pt modelId="{21CE5C10-1548-435A-823F-AC79ACB44363}" type="pres">
      <dgm:prSet presAssocID="{DE7977DF-0B17-47BC-92FC-495061DC620C}" presName="connectorText" presStyleLbl="sibTrans1D1" presStyleIdx="18" presStyleCnt="20"/>
      <dgm:spPr/>
      <dgm:t>
        <a:bodyPr/>
        <a:lstStyle/>
        <a:p>
          <a:endParaRPr lang="en-US"/>
        </a:p>
      </dgm:t>
    </dgm:pt>
    <dgm:pt modelId="{959547A2-0155-4E09-97F3-5CEC268B8790}" type="pres">
      <dgm:prSet presAssocID="{6F4CB831-C99C-42E5-BA2E-FC2D9C0AF69B}" presName="node" presStyleLbl="node1" presStyleIdx="19" presStyleCnt="21">
        <dgm:presLayoutVars>
          <dgm:bulletEnabled val="1"/>
        </dgm:presLayoutVars>
      </dgm:prSet>
      <dgm:spPr/>
      <dgm:t>
        <a:bodyPr/>
        <a:lstStyle/>
        <a:p>
          <a:endParaRPr lang="en-US"/>
        </a:p>
      </dgm:t>
    </dgm:pt>
    <dgm:pt modelId="{F718BB1A-E65D-4C5E-B49D-19FE9EDEF76C}" type="pres">
      <dgm:prSet presAssocID="{72B3956D-DE22-4D6D-8D75-08920EFEBE70}" presName="sibTrans" presStyleLbl="sibTrans1D1" presStyleIdx="19" presStyleCnt="20"/>
      <dgm:spPr/>
      <dgm:t>
        <a:bodyPr/>
        <a:lstStyle/>
        <a:p>
          <a:endParaRPr lang="en-US"/>
        </a:p>
      </dgm:t>
    </dgm:pt>
    <dgm:pt modelId="{680A38C8-6AE7-4C0D-A70E-6BF3FC368EAD}" type="pres">
      <dgm:prSet presAssocID="{72B3956D-DE22-4D6D-8D75-08920EFEBE70}" presName="connectorText" presStyleLbl="sibTrans1D1" presStyleIdx="19" presStyleCnt="20"/>
      <dgm:spPr/>
      <dgm:t>
        <a:bodyPr/>
        <a:lstStyle/>
        <a:p>
          <a:endParaRPr lang="en-US"/>
        </a:p>
      </dgm:t>
    </dgm:pt>
    <dgm:pt modelId="{30F719BB-AD0D-414D-95EB-F2A2B3EF7505}" type="pres">
      <dgm:prSet presAssocID="{CE9A0C14-D1A4-4338-B6EA-032A9618F0D3}" presName="node" presStyleLbl="node1" presStyleIdx="20" presStyleCnt="21">
        <dgm:presLayoutVars>
          <dgm:bulletEnabled val="1"/>
        </dgm:presLayoutVars>
      </dgm:prSet>
      <dgm:spPr/>
      <dgm:t>
        <a:bodyPr/>
        <a:lstStyle/>
        <a:p>
          <a:endParaRPr lang="en-US"/>
        </a:p>
      </dgm:t>
    </dgm:pt>
  </dgm:ptLst>
  <dgm:cxnLst>
    <dgm:cxn modelId="{ADF928C4-689E-42CC-8370-05DEC2A23020}" type="presOf" srcId="{CE12CC28-C1CC-4FFF-9905-7EEAF8C65B3F}" destId="{4F791744-E4B0-4BB3-86C4-6951C723C343}" srcOrd="0" destOrd="0" presId="urn:microsoft.com/office/officeart/2005/8/layout/bProcess3"/>
    <dgm:cxn modelId="{20632F4F-76B4-4BE0-AFAD-66145AD02AC8}" type="presOf" srcId="{0E134390-ED13-4A2E-91D0-9E98C5EE4EED}" destId="{A66FE552-F4DA-4732-BBB6-5BC06FE76E3B}" srcOrd="0" destOrd="0" presId="urn:microsoft.com/office/officeart/2005/8/layout/bProcess3"/>
    <dgm:cxn modelId="{A2123DA2-93A3-494C-BF81-AD216F3AD6DF}" srcId="{4D415C98-5493-4139-AB87-D630BF3D835F}" destId="{81EF56E0-237E-4C5A-A9D4-11C42E2FBBBB}" srcOrd="11" destOrd="0" parTransId="{50795673-EE46-4118-BD32-5148813D757F}" sibTransId="{E471C1A7-CB4D-41CA-A8FE-A83C0E14D09E}"/>
    <dgm:cxn modelId="{D51B3B40-25C6-4DB9-9AC9-A4C4C0CB7AD1}" type="presOf" srcId="{D6CC6FD1-074B-4814-A063-3F884EC85523}" destId="{63C6E41A-B4D2-4070-8BB6-6CCA848E8684}" srcOrd="0" destOrd="0" presId="urn:microsoft.com/office/officeart/2005/8/layout/bProcess3"/>
    <dgm:cxn modelId="{63AC447E-04E2-44BB-975F-CDEC02ADCDB9}" type="presOf" srcId="{84ACCB6A-1272-4849-A4C0-17E2D1CB0880}" destId="{62E7E7F3-9C10-4B96-8F55-436FEDD04F95}" srcOrd="0" destOrd="0" presId="urn:microsoft.com/office/officeart/2005/8/layout/bProcess3"/>
    <dgm:cxn modelId="{D8CE5A38-A6FB-4C8E-B78A-57FD9C116A43}" type="presOf" srcId="{CC60432B-B422-43D2-84C2-E0FDE85A518F}" destId="{2D214254-5005-4A70-8862-B686A38E202B}" srcOrd="0" destOrd="0" presId="urn:microsoft.com/office/officeart/2005/8/layout/bProcess3"/>
    <dgm:cxn modelId="{2ED997BB-357E-477C-B149-A0418A968B27}" type="presOf" srcId="{0F9A5811-4DC3-4276-98A8-0203479ACDE1}" destId="{9FF1E320-8317-4961-8965-F0ED7D64C9C0}" srcOrd="0" destOrd="0" presId="urn:microsoft.com/office/officeart/2005/8/layout/bProcess3"/>
    <dgm:cxn modelId="{29508844-3B8F-470B-A857-6670D7C976DD}" type="presOf" srcId="{A1D1E941-FA03-4774-B2F4-60BE562FDAE3}" destId="{1D1E2F01-B450-457A-966B-0134301FF7CA}" srcOrd="0" destOrd="0" presId="urn:microsoft.com/office/officeart/2005/8/layout/bProcess3"/>
    <dgm:cxn modelId="{BE9DA0E7-C669-43F5-9523-086247FB8E56}" type="presOf" srcId="{E84E664F-5DC1-4671-8AC1-0472FEF28B22}" destId="{D70FE6B4-D39B-4C7E-9C7B-709904A24935}" srcOrd="1" destOrd="0" presId="urn:microsoft.com/office/officeart/2005/8/layout/bProcess3"/>
    <dgm:cxn modelId="{BA91748A-D41D-45DB-9E71-42279027B1C2}" type="presOf" srcId="{6BD95E15-88CB-441B-B9A4-D010DE7500BE}" destId="{1EF97283-173C-45C4-91B0-A9E3D4670AA8}" srcOrd="0" destOrd="0" presId="urn:microsoft.com/office/officeart/2005/8/layout/bProcess3"/>
    <dgm:cxn modelId="{FC4FFBAE-C5E7-48BB-991D-2164B13DF7BD}" type="presOf" srcId="{5B31FD0F-AF9E-4FD7-A0E3-751A071D8030}" destId="{9CEA980E-F042-480F-AA4C-F100EAD3C9B4}" srcOrd="0" destOrd="0" presId="urn:microsoft.com/office/officeart/2005/8/layout/bProcess3"/>
    <dgm:cxn modelId="{6FBCEC23-32CD-4B1E-9DB9-81602255C901}" type="presOf" srcId="{804D9718-3712-434B-8F58-549CC844F66C}" destId="{533472C8-516E-4B65-AF28-AE4FA241A558}" srcOrd="1" destOrd="0" presId="urn:microsoft.com/office/officeart/2005/8/layout/bProcess3"/>
    <dgm:cxn modelId="{FF2C4597-9339-4C4F-A13F-BB111C1ABDDA}" type="presOf" srcId="{214B0152-96F0-44DA-AE75-E0BA6CF697F2}" destId="{9725C169-C580-4833-B281-A05536F56CFB}" srcOrd="0" destOrd="0" presId="urn:microsoft.com/office/officeart/2005/8/layout/bProcess3"/>
    <dgm:cxn modelId="{3793CAC4-DBA5-4226-A893-47798E29BACA}" type="presOf" srcId="{72B3956D-DE22-4D6D-8D75-08920EFEBE70}" destId="{F718BB1A-E65D-4C5E-B49D-19FE9EDEF76C}" srcOrd="0" destOrd="0" presId="urn:microsoft.com/office/officeart/2005/8/layout/bProcess3"/>
    <dgm:cxn modelId="{EAEC851C-BBE6-4209-BA9F-4F3AD5AB7883}" type="presOf" srcId="{3533F8B3-2232-4FA3-847C-AD8FBB8A260B}" destId="{F49893D9-B1A9-455D-A00D-A49A9ABCDE57}" srcOrd="1" destOrd="0" presId="urn:microsoft.com/office/officeart/2005/8/layout/bProcess3"/>
    <dgm:cxn modelId="{FDFAAE12-E736-42E4-B92E-66557C77DD24}" srcId="{4D415C98-5493-4139-AB87-D630BF3D835F}" destId="{CB398C31-3E9A-4A46-87F9-7E83B2690334}" srcOrd="1" destOrd="0" parTransId="{F63BE8B2-5513-43D3-B40A-9049B111A0AC}" sibTransId="{3533F8B3-2232-4FA3-847C-AD8FBB8A260B}"/>
    <dgm:cxn modelId="{FC89FFFE-6C08-4252-91D7-30B97F035B8F}" srcId="{4D415C98-5493-4139-AB87-D630BF3D835F}" destId="{5B31FD0F-AF9E-4FD7-A0E3-751A071D8030}" srcOrd="17" destOrd="0" parTransId="{44E8DFA6-3BB2-4254-ADD9-1F0FB0FD423A}" sibTransId="{81FF7777-EA56-4C08-A8F0-374AF9520F0C}"/>
    <dgm:cxn modelId="{135E6CE5-47FF-40B0-B8EF-728B9CECF93B}" type="presOf" srcId="{63181582-5744-4460-9887-EFEF2F82A893}" destId="{3CE626D2-B683-4CA3-A981-8E9DC7FEE10A}" srcOrd="0" destOrd="0" presId="urn:microsoft.com/office/officeart/2005/8/layout/bProcess3"/>
    <dgm:cxn modelId="{1B11804C-28CF-4024-A182-32E5DA757B01}" type="presOf" srcId="{110D3415-9A65-40A5-8232-2A5E95279C6D}" destId="{95D9BB89-F52E-4C76-A62A-4AA4205505C9}" srcOrd="1" destOrd="0" presId="urn:microsoft.com/office/officeart/2005/8/layout/bProcess3"/>
    <dgm:cxn modelId="{72EC41DD-3366-4524-8E93-040EF6DF4944}" type="presOf" srcId="{41BA0A58-D182-4C97-8AF0-547001FB01F3}" destId="{AA12DEFC-E4D2-4A45-B5C9-F82B6EA56F77}" srcOrd="1" destOrd="0" presId="urn:microsoft.com/office/officeart/2005/8/layout/bProcess3"/>
    <dgm:cxn modelId="{0838C96D-5AEA-4263-B0E3-F7B045EC91B6}" srcId="{4D415C98-5493-4139-AB87-D630BF3D835F}" destId="{00882633-B698-4CCD-99C4-A5CE362060F3}" srcOrd="4" destOrd="0" parTransId="{8410B059-8E64-4E4A-8EAA-6BA2769833C5}" sibTransId="{507A2134-D72E-456A-B922-0E3325A5CA70}"/>
    <dgm:cxn modelId="{41D0662D-E46F-499D-A140-486D716C4B4F}" type="presOf" srcId="{DE7977DF-0B17-47BC-92FC-495061DC620C}" destId="{21CE5C10-1548-435A-823F-AC79ACB44363}" srcOrd="1" destOrd="0" presId="urn:microsoft.com/office/officeart/2005/8/layout/bProcess3"/>
    <dgm:cxn modelId="{B2FD4093-CFEC-4230-AB3E-38DA69DD8BFE}" type="presOf" srcId="{CE9A0C14-D1A4-4338-B6EA-032A9618F0D3}" destId="{30F719BB-AD0D-414D-95EB-F2A2B3EF7505}" srcOrd="0" destOrd="0" presId="urn:microsoft.com/office/officeart/2005/8/layout/bProcess3"/>
    <dgm:cxn modelId="{8F957FBA-1D6B-4ECF-B6EA-39EE2A4FD5AC}" type="presOf" srcId="{1699DEDC-E89E-4A45-8A60-9DAA9F5BD155}" destId="{446E007F-8CA8-4545-9A3C-ED5E7B16BD3A}" srcOrd="0" destOrd="0" presId="urn:microsoft.com/office/officeart/2005/8/layout/bProcess3"/>
    <dgm:cxn modelId="{A30BF811-F627-4CDB-A282-1B8D78DD89C2}" type="presOf" srcId="{E471C1A7-CB4D-41CA-A8FE-A83C0E14D09E}" destId="{9C42BFC3-81B0-4708-9E7B-73F49510E9B0}" srcOrd="0" destOrd="0" presId="urn:microsoft.com/office/officeart/2005/8/layout/bProcess3"/>
    <dgm:cxn modelId="{E4D9C70A-1475-4B09-B735-E81D21E1B969}" type="presOf" srcId="{214B0152-96F0-44DA-AE75-E0BA6CF697F2}" destId="{F14A83D9-88C4-4EB2-B7DD-4E9E8367F4E3}" srcOrd="1" destOrd="0" presId="urn:microsoft.com/office/officeart/2005/8/layout/bProcess3"/>
    <dgm:cxn modelId="{2BBAFEE6-5A2D-452A-9D18-488BB397E1A0}" type="presOf" srcId="{00882633-B698-4CCD-99C4-A5CE362060F3}" destId="{E8A0AE9A-DDFA-4C13-9988-B9DE83E228B4}" srcOrd="0" destOrd="0" presId="urn:microsoft.com/office/officeart/2005/8/layout/bProcess3"/>
    <dgm:cxn modelId="{F7E723E5-5019-4E02-80E3-940F173838EB}" type="presOf" srcId="{5C6465D5-BD17-4699-8864-1BAEF7A515F9}" destId="{493E4317-A917-4BBD-AB84-58B31F430F8D}" srcOrd="1" destOrd="0" presId="urn:microsoft.com/office/officeart/2005/8/layout/bProcess3"/>
    <dgm:cxn modelId="{7F586A8C-F251-469A-9AC2-D70FB40F6BE8}" type="presOf" srcId="{507A2134-D72E-456A-B922-0E3325A5CA70}" destId="{76183ED7-1BB3-43CF-B562-5B4E3133E2EF}" srcOrd="1" destOrd="0" presId="urn:microsoft.com/office/officeart/2005/8/layout/bProcess3"/>
    <dgm:cxn modelId="{96A6FCD2-A5F7-4555-AE1B-CF2251B9FB09}" srcId="{4D415C98-5493-4139-AB87-D630BF3D835F}" destId="{5941FFCA-0958-47FE-AE10-9DF914949C6C}" srcOrd="18" destOrd="0" parTransId="{AADCD697-CF78-4DE1-93E0-D79F28B6C9FC}" sibTransId="{DE7977DF-0B17-47BC-92FC-495061DC620C}"/>
    <dgm:cxn modelId="{680F3F78-15F0-42CA-A68C-8D58C28180DA}" type="presOf" srcId="{1E021F16-5B4A-4E1B-8C67-670777B07B3C}" destId="{70903E81-F023-4780-8D30-15A5F6FF1A46}" srcOrd="0" destOrd="0" presId="urn:microsoft.com/office/officeart/2005/8/layout/bProcess3"/>
    <dgm:cxn modelId="{BB6429E9-1AF1-4B73-AA1F-6CDF32FCD955}" type="presOf" srcId="{0C1BB705-0B38-4B35-A817-E96A61C6ADB4}" destId="{709CA4A1-21A1-42C0-A615-500E217EDDDE}" srcOrd="0" destOrd="0" presId="urn:microsoft.com/office/officeart/2005/8/layout/bProcess3"/>
    <dgm:cxn modelId="{95712DDB-D1CA-4574-853A-C76698DA0D95}" srcId="{4D415C98-5493-4139-AB87-D630BF3D835F}" destId="{CE12CC28-C1CC-4FFF-9905-7EEAF8C65B3F}" srcOrd="2" destOrd="0" parTransId="{6E515242-D377-4A49-A3BC-4580742F46F7}" sibTransId="{63181582-5744-4460-9887-EFEF2F82A893}"/>
    <dgm:cxn modelId="{4F64617C-2266-47D6-BF6A-1320F97CE653}" srcId="{4D415C98-5493-4139-AB87-D630BF3D835F}" destId="{3C9E560C-93EE-4FE9-8EFB-1F897B1DB369}" srcOrd="6" destOrd="0" parTransId="{E725E14B-0803-43E8-80B1-CD1BB0BADEA2}" sibTransId="{0F9A5811-4DC3-4276-98A8-0203479ACDE1}"/>
    <dgm:cxn modelId="{821A76C1-A687-4D81-BE8B-89AA4A47FAD1}" type="presOf" srcId="{1405269E-DD5D-4568-B09B-1D8BC26073C1}" destId="{22A6F57F-06AF-475D-B21D-0A2447706141}" srcOrd="0" destOrd="0" presId="urn:microsoft.com/office/officeart/2005/8/layout/bProcess3"/>
    <dgm:cxn modelId="{0B2858DD-FAE7-4694-A3A7-5639202EDD82}" type="presOf" srcId="{5C6465D5-BD17-4699-8864-1BAEF7A515F9}" destId="{128E813D-9D7C-4325-9807-B3E9B959B7B2}" srcOrd="0" destOrd="0" presId="urn:microsoft.com/office/officeart/2005/8/layout/bProcess3"/>
    <dgm:cxn modelId="{D0913251-4B45-4DE4-8D0D-9288618C19BD}" srcId="{4D415C98-5493-4139-AB87-D630BF3D835F}" destId="{616AE38C-BEA9-4391-ADCC-D47E58E38833}" srcOrd="7" destOrd="0" parTransId="{9782D8FA-A36A-41A1-8680-7EC4CD2DCBAA}" sibTransId="{21E597E3-71AA-4DDE-AD29-286D0FFDE8E2}"/>
    <dgm:cxn modelId="{F662FBEB-2ABC-40ED-B06B-869205439285}" type="presOf" srcId="{616AE38C-BEA9-4391-ADCC-D47E58E38833}" destId="{4951ECCC-4DAC-4210-8E48-9749438EECBE}" srcOrd="0" destOrd="0" presId="urn:microsoft.com/office/officeart/2005/8/layout/bProcess3"/>
    <dgm:cxn modelId="{F679E848-75E7-4710-8FFD-29126FB335E9}" type="presOf" srcId="{81FF7777-EA56-4C08-A8F0-374AF9520F0C}" destId="{1D410FFB-C553-4B0C-8857-2B851E20B55A}" srcOrd="0" destOrd="0" presId="urn:microsoft.com/office/officeart/2005/8/layout/bProcess3"/>
    <dgm:cxn modelId="{6344907B-10A2-493B-B2C2-0E5C543991D5}" type="presOf" srcId="{507A2134-D72E-456A-B922-0E3325A5CA70}" destId="{C06703CA-C978-44FA-B0D1-E60687C47740}" srcOrd="0" destOrd="0" presId="urn:microsoft.com/office/officeart/2005/8/layout/bProcess3"/>
    <dgm:cxn modelId="{9210F45D-0FE9-4B11-90CA-C016D16A2D66}" srcId="{4D415C98-5493-4139-AB87-D630BF3D835F}" destId="{0C1BB705-0B38-4B35-A817-E96A61C6ADB4}" srcOrd="13" destOrd="0" parTransId="{BC490854-7CF9-40EB-ADA1-AE15CC9BACD6}" sibTransId="{1405269E-DD5D-4568-B09B-1D8BC26073C1}"/>
    <dgm:cxn modelId="{67D64A98-9354-4EDE-B063-7AB188C9FDFA}" type="presOf" srcId="{5941FFCA-0958-47FE-AE10-9DF914949C6C}" destId="{F13BD06B-8AB5-4625-BF94-04249FBE8A5D}" srcOrd="0" destOrd="0" presId="urn:microsoft.com/office/officeart/2005/8/layout/bProcess3"/>
    <dgm:cxn modelId="{2E42AC0F-7716-47DA-8777-13E992EF14A8}" type="presOf" srcId="{1405269E-DD5D-4568-B09B-1D8BC26073C1}" destId="{020768FC-8E7D-4E79-B46F-1927D9A81541}" srcOrd="1" destOrd="0" presId="urn:microsoft.com/office/officeart/2005/8/layout/bProcess3"/>
    <dgm:cxn modelId="{53C6E529-75D6-4EF4-B31E-77C9B6BC6866}" type="presOf" srcId="{21E597E3-71AA-4DDE-AD29-286D0FFDE8E2}" destId="{E096F769-4941-4E72-91F3-926C4F5960CE}" srcOrd="0" destOrd="0" presId="urn:microsoft.com/office/officeart/2005/8/layout/bProcess3"/>
    <dgm:cxn modelId="{28CCD9CB-CEB3-40C9-A665-BB851D47A02F}" srcId="{4D415C98-5493-4139-AB87-D630BF3D835F}" destId="{5F965802-D0E0-407A-A7D7-461AE8D59B26}" srcOrd="14" destOrd="0" parTransId="{20266678-1B17-4417-B2A9-72664E4B26EE}" sibTransId="{804D9718-3712-434B-8F58-549CC844F66C}"/>
    <dgm:cxn modelId="{C8EF745A-C530-4DC7-8980-EB142F9D0E41}" type="presOf" srcId="{B7A7E502-D9DC-4922-908D-A45B05EC6F55}" destId="{46B0404E-0454-4111-9211-2DBE8CBF5255}" srcOrd="0" destOrd="0" presId="urn:microsoft.com/office/officeart/2005/8/layout/bProcess3"/>
    <dgm:cxn modelId="{2D494CB7-4B4A-462B-8D17-0A60D67A00B3}" type="presOf" srcId="{21E597E3-71AA-4DDE-AD29-286D0FFDE8E2}" destId="{671DF9BD-A034-480D-8B4A-7D6FA1A20ED3}" srcOrd="1" destOrd="0" presId="urn:microsoft.com/office/officeart/2005/8/layout/bProcess3"/>
    <dgm:cxn modelId="{AF876CCB-C6A9-414D-B44A-1EEF9A473902}" type="presOf" srcId="{ACAF6B04-2CBA-4C8E-9427-C2D23575AC3C}" destId="{BC83AF5D-0756-4C6D-82E9-1D1BE0AD98CF}" srcOrd="0" destOrd="0" presId="urn:microsoft.com/office/officeart/2005/8/layout/bProcess3"/>
    <dgm:cxn modelId="{6101976A-0199-416E-A980-48ADAEE4BF70}" type="presOf" srcId="{E84E664F-5DC1-4671-8AC1-0472FEF28B22}" destId="{1D5FD23F-E1E9-465F-8BC8-064F9388C224}" srcOrd="0" destOrd="0" presId="urn:microsoft.com/office/officeart/2005/8/layout/bProcess3"/>
    <dgm:cxn modelId="{C9864B19-9C4F-4147-AE81-59B4BA58B100}" type="presOf" srcId="{0F9A5811-4DC3-4276-98A8-0203479ACDE1}" destId="{D5BE1674-455C-4A78-98FF-D9148812A0C3}" srcOrd="1" destOrd="0" presId="urn:microsoft.com/office/officeart/2005/8/layout/bProcess3"/>
    <dgm:cxn modelId="{711FA2D7-58DB-4498-9026-C1983F7C7F1C}" type="presOf" srcId="{DE7977DF-0B17-47BC-92FC-495061DC620C}" destId="{D478754B-E5FE-4A5F-AFB7-CEA8748D50D1}" srcOrd="0" destOrd="0" presId="urn:microsoft.com/office/officeart/2005/8/layout/bProcess3"/>
    <dgm:cxn modelId="{25BA0C38-23B0-45DF-84F1-FDA6F11FB391}" srcId="{4D415C98-5493-4139-AB87-D630BF3D835F}" destId="{4BB21657-2580-4326-9C9D-8A2FFD472EEB}" srcOrd="8" destOrd="0" parTransId="{5A371A25-5880-4F86-BE74-1302CCEE41D7}" sibTransId="{214B0152-96F0-44DA-AE75-E0BA6CF697F2}"/>
    <dgm:cxn modelId="{4F2AAD8B-B6CF-4323-B1AF-21AF88A30F40}" type="presOf" srcId="{3C9E560C-93EE-4FE9-8EFB-1F897B1DB369}" destId="{B534436E-0C09-47CE-8A95-08AB0EAF7615}" srcOrd="0" destOrd="0" presId="urn:microsoft.com/office/officeart/2005/8/layout/bProcess3"/>
    <dgm:cxn modelId="{7F7670F0-C154-42FB-BBC1-466911C5D31B}" type="presOf" srcId="{E471C1A7-CB4D-41CA-A8FE-A83C0E14D09E}" destId="{CF21DFE9-2553-4A9A-A332-14E58AE50A64}" srcOrd="1" destOrd="0" presId="urn:microsoft.com/office/officeart/2005/8/layout/bProcess3"/>
    <dgm:cxn modelId="{9A0D2EC9-E13F-4E68-A7C6-50751C702198}" type="presOf" srcId="{5F965802-D0E0-407A-A7D7-461AE8D59B26}" destId="{1EE42521-C18C-4863-B4F4-73C946EA8867}" srcOrd="0" destOrd="0" presId="urn:microsoft.com/office/officeart/2005/8/layout/bProcess3"/>
    <dgm:cxn modelId="{D217ECB9-ECC6-43E2-A4DC-1148B3BF97F3}" type="presOf" srcId="{81EF56E0-237E-4C5A-A9D4-11C42E2FBBBB}" destId="{B21F96C0-3023-428E-A36B-5660971A9042}" srcOrd="0" destOrd="0" presId="urn:microsoft.com/office/officeart/2005/8/layout/bProcess3"/>
    <dgm:cxn modelId="{64F50EFA-8574-4284-B5D7-14E15B2A354A}" type="presOf" srcId="{4BB21657-2580-4326-9C9D-8A2FFD472EEB}" destId="{DB07FB8E-366C-483A-A9A5-C8C36BEDBE51}" srcOrd="0" destOrd="0" presId="urn:microsoft.com/office/officeart/2005/8/layout/bProcess3"/>
    <dgm:cxn modelId="{1EBAAEE7-8AD2-4E51-973B-8A4D87996495}" srcId="{4D415C98-5493-4139-AB87-D630BF3D835F}" destId="{D6CC6FD1-074B-4814-A063-3F884EC85523}" srcOrd="10" destOrd="0" parTransId="{6696CDAE-6F38-4CF6-BF92-E045363C16EB}" sibTransId="{5C6465D5-BD17-4699-8864-1BAEF7A515F9}"/>
    <dgm:cxn modelId="{EC95F3EA-1799-4076-82E9-3BDBFA506ECE}" type="presOf" srcId="{CB398C31-3E9A-4A46-87F9-7E83B2690334}" destId="{83D1112C-7997-442A-8571-0ACF77A3DDB0}" srcOrd="0" destOrd="0" presId="urn:microsoft.com/office/officeart/2005/8/layout/bProcess3"/>
    <dgm:cxn modelId="{107ED8F1-1A1D-4677-B890-4DC52E9A52D6}" type="presOf" srcId="{A1D1E941-FA03-4774-B2F4-60BE562FDAE3}" destId="{7222700F-A1BB-4850-AC67-B99B60F84474}" srcOrd="1" destOrd="0" presId="urn:microsoft.com/office/officeart/2005/8/layout/bProcess3"/>
    <dgm:cxn modelId="{96A4B2AF-CFF2-4D88-9D8D-20EAB3BF7472}" srcId="{4D415C98-5493-4139-AB87-D630BF3D835F}" destId="{CE9A0C14-D1A4-4338-B6EA-032A9618F0D3}" srcOrd="20" destOrd="0" parTransId="{AAB1E964-1EEA-47C3-8032-96A613B78083}" sibTransId="{16DB64C6-3EF6-4F78-9588-D31E18836B85}"/>
    <dgm:cxn modelId="{09538AB0-F992-4BF9-80B8-2BE59282A358}" srcId="{4D415C98-5493-4139-AB87-D630BF3D835F}" destId="{6F4CB831-C99C-42E5-BA2E-FC2D9C0AF69B}" srcOrd="19" destOrd="0" parTransId="{260A9AB8-1211-46A0-86CA-1F0CEFEFE5C8}" sibTransId="{72B3956D-DE22-4D6D-8D75-08920EFEBE70}"/>
    <dgm:cxn modelId="{A4FAE18A-A659-4B6B-B3A0-1FBC307A4BA0}" type="presOf" srcId="{804D9718-3712-434B-8F58-549CC844F66C}" destId="{DA962DB5-93F0-4437-97A7-B0557753AB45}" srcOrd="0" destOrd="0" presId="urn:microsoft.com/office/officeart/2005/8/layout/bProcess3"/>
    <dgm:cxn modelId="{ACE4B697-FA6A-4D99-96BA-6DBCF995BCB6}" type="presOf" srcId="{41BA0A58-D182-4C97-8AF0-547001FB01F3}" destId="{191E2C29-729B-4755-80CD-89FB37FE7654}" srcOrd="0" destOrd="0" presId="urn:microsoft.com/office/officeart/2005/8/layout/bProcess3"/>
    <dgm:cxn modelId="{1EF5F2E8-CBF2-4CB9-BBB3-C9FE1FCA1D2E}" type="presOf" srcId="{7BB719C4-8E49-4A8F-93D2-C7B912C67C01}" destId="{A68115BE-7905-47B3-883F-A73B541D75D0}" srcOrd="0" destOrd="0" presId="urn:microsoft.com/office/officeart/2005/8/layout/bProcess3"/>
    <dgm:cxn modelId="{003C57E2-F911-4AAF-8A0D-4774AD4CC4CC}" type="presOf" srcId="{72B3956D-DE22-4D6D-8D75-08920EFEBE70}" destId="{680A38C8-6AE7-4C0D-A70E-6BF3FC368EAD}" srcOrd="1" destOrd="0" presId="urn:microsoft.com/office/officeart/2005/8/layout/bProcess3"/>
    <dgm:cxn modelId="{BB2DA083-B82C-4BE8-B2E8-C5E97675D62C}" srcId="{4D415C98-5493-4139-AB87-D630BF3D835F}" destId="{5A638480-0374-4DEF-B971-9EEA0D2E681C}" srcOrd="3" destOrd="0" parTransId="{C5F38CCC-0626-4574-8D8C-3FD62EF51474}" sibTransId="{110D3415-9A65-40A5-8232-2A5E95279C6D}"/>
    <dgm:cxn modelId="{84414A8A-8E33-4EBC-BBEC-E10C6A6F86CE}" type="presOf" srcId="{5A638480-0374-4DEF-B971-9EEA0D2E681C}" destId="{BCC307AD-D27F-447C-8E39-B402D80D8200}" srcOrd="0" destOrd="0" presId="urn:microsoft.com/office/officeart/2005/8/layout/bProcess3"/>
    <dgm:cxn modelId="{C01970F1-E65B-4E98-BA88-5D59B6EF5FAC}" srcId="{4D415C98-5493-4139-AB87-D630BF3D835F}" destId="{1699DEDC-E89E-4A45-8A60-9DAA9F5BD155}" srcOrd="5" destOrd="0" parTransId="{5C3F3335-0F15-476E-AE47-809DE4D51CC6}" sibTransId="{A1D1E941-FA03-4774-B2F4-60BE562FDAE3}"/>
    <dgm:cxn modelId="{0E682FC6-5728-4901-878A-CF2F57E3FC9C}" type="presOf" srcId="{4D415C98-5493-4139-AB87-D630BF3D835F}" destId="{C4AB7E29-27DF-4CCE-9F25-2B2550BBC060}" srcOrd="0" destOrd="0" presId="urn:microsoft.com/office/officeart/2005/8/layout/bProcess3"/>
    <dgm:cxn modelId="{B620A4C0-6920-4E21-ABDB-D341B598537E}" type="presOf" srcId="{84ACCB6A-1272-4849-A4C0-17E2D1CB0880}" destId="{4B965903-690C-41C6-A835-34EF4B9A451C}" srcOrd="1" destOrd="0" presId="urn:microsoft.com/office/officeart/2005/8/layout/bProcess3"/>
    <dgm:cxn modelId="{351B12C0-718B-407D-A1AD-EBE2D6C094AD}" srcId="{4D415C98-5493-4139-AB87-D630BF3D835F}" destId="{CC60432B-B422-43D2-84C2-E0FDE85A518F}" srcOrd="12" destOrd="0" parTransId="{3BB320E6-AF05-441F-BC43-767E84425E91}" sibTransId="{41BA0A58-D182-4C97-8AF0-547001FB01F3}"/>
    <dgm:cxn modelId="{5963CAC8-F72E-4887-9A39-6A9A5AFA119B}" type="presOf" srcId="{0E134390-ED13-4A2E-91D0-9E98C5EE4EED}" destId="{267C8390-CF5A-4C47-B4E5-378DB6353452}" srcOrd="1" destOrd="0" presId="urn:microsoft.com/office/officeart/2005/8/layout/bProcess3"/>
    <dgm:cxn modelId="{709BFA22-8AD8-45E6-A530-6EE44376B64C}" srcId="{4D415C98-5493-4139-AB87-D630BF3D835F}" destId="{6BD95E15-88CB-441B-B9A4-D010DE7500BE}" srcOrd="15" destOrd="0" parTransId="{083E5BD8-4F6C-437B-858D-C489EB925AFC}" sibTransId="{84ACCB6A-1272-4849-A4C0-17E2D1CB0880}"/>
    <dgm:cxn modelId="{E41958C1-AC0A-4A8F-BB11-B987A661A4D3}" type="presOf" srcId="{81FF7777-EA56-4C08-A8F0-374AF9520F0C}" destId="{5DE04310-0D0C-4386-8508-553EC10B38D0}" srcOrd="1" destOrd="0" presId="urn:microsoft.com/office/officeart/2005/8/layout/bProcess3"/>
    <dgm:cxn modelId="{CAB1C560-5B74-4EAA-8A2D-AC3F31F58EE7}" type="presOf" srcId="{110D3415-9A65-40A5-8232-2A5E95279C6D}" destId="{5DC5ABB5-F3D1-4E3D-A6A6-E48FDA4F78D9}" srcOrd="0" destOrd="0" presId="urn:microsoft.com/office/officeart/2005/8/layout/bProcess3"/>
    <dgm:cxn modelId="{DAC2E3C4-B1CE-4724-93A2-FEB7A068B9A2}" type="presOf" srcId="{3533F8B3-2232-4FA3-847C-AD8FBB8A260B}" destId="{45D7273D-D913-4A59-A68A-9401D294E1AD}" srcOrd="0" destOrd="0" presId="urn:microsoft.com/office/officeart/2005/8/layout/bProcess3"/>
    <dgm:cxn modelId="{74B4EDD4-93B9-434C-9CFB-D701A03BFA9F}" srcId="{4D415C98-5493-4139-AB87-D630BF3D835F}" destId="{1E021F16-5B4A-4E1B-8C67-670777B07B3C}" srcOrd="16" destOrd="0" parTransId="{CCB37628-ECF8-4A7C-A2C9-CC4F386AB8EB}" sibTransId="{E84E664F-5DC1-4671-8AC1-0472FEF28B22}"/>
    <dgm:cxn modelId="{8ABEDB1D-C9E9-4F74-ABA9-9F7EC3991A11}" type="presOf" srcId="{63181582-5744-4460-9887-EFEF2F82A893}" destId="{AA8D7A73-D940-464E-86DF-14F78DE13AC1}" srcOrd="1" destOrd="0" presId="urn:microsoft.com/office/officeart/2005/8/layout/bProcess3"/>
    <dgm:cxn modelId="{027A3A1F-2552-4994-8E9D-9107064CCAC3}" type="presOf" srcId="{6F4CB831-C99C-42E5-BA2E-FC2D9C0AF69B}" destId="{959547A2-0155-4E09-97F3-5CEC268B8790}" srcOrd="0" destOrd="0" presId="urn:microsoft.com/office/officeart/2005/8/layout/bProcess3"/>
    <dgm:cxn modelId="{2F25DCA8-8268-472E-BDC2-A309F35750C9}" srcId="{4D415C98-5493-4139-AB87-D630BF3D835F}" destId="{ACAF6B04-2CBA-4C8E-9427-C2D23575AC3C}" srcOrd="9" destOrd="0" parTransId="{E54154FE-7290-41BB-8A70-D2687F17AA9D}" sibTransId="{B7A7E502-D9DC-4922-908D-A45B05EC6F55}"/>
    <dgm:cxn modelId="{17C0BE31-58BF-462C-A808-2B9F76F55424}" type="presOf" srcId="{B7A7E502-D9DC-4922-908D-A45B05EC6F55}" destId="{23AF8822-DF23-4B4A-A318-C13435B20293}" srcOrd="1" destOrd="0" presId="urn:microsoft.com/office/officeart/2005/8/layout/bProcess3"/>
    <dgm:cxn modelId="{29FB96CA-0403-4E16-B8DF-DF77C13A01FE}" srcId="{4D415C98-5493-4139-AB87-D630BF3D835F}" destId="{7BB719C4-8E49-4A8F-93D2-C7B912C67C01}" srcOrd="0" destOrd="0" parTransId="{216B81D1-33F0-426B-891D-AE46ABB8171F}" sibTransId="{0E134390-ED13-4A2E-91D0-9E98C5EE4EED}"/>
    <dgm:cxn modelId="{B1E79F82-4968-439B-A61A-4EA74E0777DA}" type="presParOf" srcId="{C4AB7E29-27DF-4CCE-9F25-2B2550BBC060}" destId="{A68115BE-7905-47B3-883F-A73B541D75D0}" srcOrd="0" destOrd="0" presId="urn:microsoft.com/office/officeart/2005/8/layout/bProcess3"/>
    <dgm:cxn modelId="{87BBB730-2963-41A4-AA94-28B69B203A5F}" type="presParOf" srcId="{C4AB7E29-27DF-4CCE-9F25-2B2550BBC060}" destId="{A66FE552-F4DA-4732-BBB6-5BC06FE76E3B}" srcOrd="1" destOrd="0" presId="urn:microsoft.com/office/officeart/2005/8/layout/bProcess3"/>
    <dgm:cxn modelId="{9C9E4E89-95FF-4C57-B7F3-CBDB3ADE8E5E}" type="presParOf" srcId="{A66FE552-F4DA-4732-BBB6-5BC06FE76E3B}" destId="{267C8390-CF5A-4C47-B4E5-378DB6353452}" srcOrd="0" destOrd="0" presId="urn:microsoft.com/office/officeart/2005/8/layout/bProcess3"/>
    <dgm:cxn modelId="{A5644861-4DC6-4BCA-BA4A-711925930CF5}" type="presParOf" srcId="{C4AB7E29-27DF-4CCE-9F25-2B2550BBC060}" destId="{83D1112C-7997-442A-8571-0ACF77A3DDB0}" srcOrd="2" destOrd="0" presId="urn:microsoft.com/office/officeart/2005/8/layout/bProcess3"/>
    <dgm:cxn modelId="{F9554874-9E48-434C-B597-72ABF968169D}" type="presParOf" srcId="{C4AB7E29-27DF-4CCE-9F25-2B2550BBC060}" destId="{45D7273D-D913-4A59-A68A-9401D294E1AD}" srcOrd="3" destOrd="0" presId="urn:microsoft.com/office/officeart/2005/8/layout/bProcess3"/>
    <dgm:cxn modelId="{A297FF12-AED0-4D54-AE5A-80B9CCC677F9}" type="presParOf" srcId="{45D7273D-D913-4A59-A68A-9401D294E1AD}" destId="{F49893D9-B1A9-455D-A00D-A49A9ABCDE57}" srcOrd="0" destOrd="0" presId="urn:microsoft.com/office/officeart/2005/8/layout/bProcess3"/>
    <dgm:cxn modelId="{5CCE81F0-B432-4692-86D2-021503DA71C4}" type="presParOf" srcId="{C4AB7E29-27DF-4CCE-9F25-2B2550BBC060}" destId="{4F791744-E4B0-4BB3-86C4-6951C723C343}" srcOrd="4" destOrd="0" presId="urn:microsoft.com/office/officeart/2005/8/layout/bProcess3"/>
    <dgm:cxn modelId="{1C0596DD-522E-4635-AE0D-964460FFA46B}" type="presParOf" srcId="{C4AB7E29-27DF-4CCE-9F25-2B2550BBC060}" destId="{3CE626D2-B683-4CA3-A981-8E9DC7FEE10A}" srcOrd="5" destOrd="0" presId="urn:microsoft.com/office/officeart/2005/8/layout/bProcess3"/>
    <dgm:cxn modelId="{8D45CE34-978E-4549-9D65-8DC365487EAD}" type="presParOf" srcId="{3CE626D2-B683-4CA3-A981-8E9DC7FEE10A}" destId="{AA8D7A73-D940-464E-86DF-14F78DE13AC1}" srcOrd="0" destOrd="0" presId="urn:microsoft.com/office/officeart/2005/8/layout/bProcess3"/>
    <dgm:cxn modelId="{BEB92442-32D1-42F5-A536-27046258E1A8}" type="presParOf" srcId="{C4AB7E29-27DF-4CCE-9F25-2B2550BBC060}" destId="{BCC307AD-D27F-447C-8E39-B402D80D8200}" srcOrd="6" destOrd="0" presId="urn:microsoft.com/office/officeart/2005/8/layout/bProcess3"/>
    <dgm:cxn modelId="{153EDC82-7F7F-457F-878C-932A2C883006}" type="presParOf" srcId="{C4AB7E29-27DF-4CCE-9F25-2B2550BBC060}" destId="{5DC5ABB5-F3D1-4E3D-A6A6-E48FDA4F78D9}" srcOrd="7" destOrd="0" presId="urn:microsoft.com/office/officeart/2005/8/layout/bProcess3"/>
    <dgm:cxn modelId="{D914C940-BCF2-4FFE-B0CC-454E05006081}" type="presParOf" srcId="{5DC5ABB5-F3D1-4E3D-A6A6-E48FDA4F78D9}" destId="{95D9BB89-F52E-4C76-A62A-4AA4205505C9}" srcOrd="0" destOrd="0" presId="urn:microsoft.com/office/officeart/2005/8/layout/bProcess3"/>
    <dgm:cxn modelId="{5A41042A-F2AF-4217-BC31-0848D97B8633}" type="presParOf" srcId="{C4AB7E29-27DF-4CCE-9F25-2B2550BBC060}" destId="{E8A0AE9A-DDFA-4C13-9988-B9DE83E228B4}" srcOrd="8" destOrd="0" presId="urn:microsoft.com/office/officeart/2005/8/layout/bProcess3"/>
    <dgm:cxn modelId="{7BBE4B6E-A14B-4186-91C9-CDBC7847B521}" type="presParOf" srcId="{C4AB7E29-27DF-4CCE-9F25-2B2550BBC060}" destId="{C06703CA-C978-44FA-B0D1-E60687C47740}" srcOrd="9" destOrd="0" presId="urn:microsoft.com/office/officeart/2005/8/layout/bProcess3"/>
    <dgm:cxn modelId="{1426F35A-5322-4013-89B6-7059EE20828E}" type="presParOf" srcId="{C06703CA-C978-44FA-B0D1-E60687C47740}" destId="{76183ED7-1BB3-43CF-B562-5B4E3133E2EF}" srcOrd="0" destOrd="0" presId="urn:microsoft.com/office/officeart/2005/8/layout/bProcess3"/>
    <dgm:cxn modelId="{40A2D94A-C7EC-4414-B98C-57D37D0037C0}" type="presParOf" srcId="{C4AB7E29-27DF-4CCE-9F25-2B2550BBC060}" destId="{446E007F-8CA8-4545-9A3C-ED5E7B16BD3A}" srcOrd="10" destOrd="0" presId="urn:microsoft.com/office/officeart/2005/8/layout/bProcess3"/>
    <dgm:cxn modelId="{3A99CFEC-F519-4651-B2D9-78A10728C6C2}" type="presParOf" srcId="{C4AB7E29-27DF-4CCE-9F25-2B2550BBC060}" destId="{1D1E2F01-B450-457A-966B-0134301FF7CA}" srcOrd="11" destOrd="0" presId="urn:microsoft.com/office/officeart/2005/8/layout/bProcess3"/>
    <dgm:cxn modelId="{9B36B6F2-0E44-4DA1-847F-28C64D6A2D7D}" type="presParOf" srcId="{1D1E2F01-B450-457A-966B-0134301FF7CA}" destId="{7222700F-A1BB-4850-AC67-B99B60F84474}" srcOrd="0" destOrd="0" presId="urn:microsoft.com/office/officeart/2005/8/layout/bProcess3"/>
    <dgm:cxn modelId="{46072938-B669-4B76-9EAB-76B0B13B3E25}" type="presParOf" srcId="{C4AB7E29-27DF-4CCE-9F25-2B2550BBC060}" destId="{B534436E-0C09-47CE-8A95-08AB0EAF7615}" srcOrd="12" destOrd="0" presId="urn:microsoft.com/office/officeart/2005/8/layout/bProcess3"/>
    <dgm:cxn modelId="{6CAC90AF-C5EF-4983-B7D8-71BE50877EB2}" type="presParOf" srcId="{C4AB7E29-27DF-4CCE-9F25-2B2550BBC060}" destId="{9FF1E320-8317-4961-8965-F0ED7D64C9C0}" srcOrd="13" destOrd="0" presId="urn:microsoft.com/office/officeart/2005/8/layout/bProcess3"/>
    <dgm:cxn modelId="{AD27289B-5385-4451-8A0B-DE87A535CF7E}" type="presParOf" srcId="{9FF1E320-8317-4961-8965-F0ED7D64C9C0}" destId="{D5BE1674-455C-4A78-98FF-D9148812A0C3}" srcOrd="0" destOrd="0" presId="urn:microsoft.com/office/officeart/2005/8/layout/bProcess3"/>
    <dgm:cxn modelId="{76E259BD-307E-4924-BE66-2E7313BEE59B}" type="presParOf" srcId="{C4AB7E29-27DF-4CCE-9F25-2B2550BBC060}" destId="{4951ECCC-4DAC-4210-8E48-9749438EECBE}" srcOrd="14" destOrd="0" presId="urn:microsoft.com/office/officeart/2005/8/layout/bProcess3"/>
    <dgm:cxn modelId="{F00522A8-00D0-4F9F-B38F-C4376782ACCD}" type="presParOf" srcId="{C4AB7E29-27DF-4CCE-9F25-2B2550BBC060}" destId="{E096F769-4941-4E72-91F3-926C4F5960CE}" srcOrd="15" destOrd="0" presId="urn:microsoft.com/office/officeart/2005/8/layout/bProcess3"/>
    <dgm:cxn modelId="{7A0EAAD9-7749-4A4B-B5EB-14176E530715}" type="presParOf" srcId="{E096F769-4941-4E72-91F3-926C4F5960CE}" destId="{671DF9BD-A034-480D-8B4A-7D6FA1A20ED3}" srcOrd="0" destOrd="0" presId="urn:microsoft.com/office/officeart/2005/8/layout/bProcess3"/>
    <dgm:cxn modelId="{2D86EFF0-E478-4C31-860A-F2F57ECBF7BC}" type="presParOf" srcId="{C4AB7E29-27DF-4CCE-9F25-2B2550BBC060}" destId="{DB07FB8E-366C-483A-A9A5-C8C36BEDBE51}" srcOrd="16" destOrd="0" presId="urn:microsoft.com/office/officeart/2005/8/layout/bProcess3"/>
    <dgm:cxn modelId="{B6993F5E-0B22-42AB-8341-F5828F1387BC}" type="presParOf" srcId="{C4AB7E29-27DF-4CCE-9F25-2B2550BBC060}" destId="{9725C169-C580-4833-B281-A05536F56CFB}" srcOrd="17" destOrd="0" presId="urn:microsoft.com/office/officeart/2005/8/layout/bProcess3"/>
    <dgm:cxn modelId="{B82EDB9F-7032-44D9-93C1-6D25AFC450C8}" type="presParOf" srcId="{9725C169-C580-4833-B281-A05536F56CFB}" destId="{F14A83D9-88C4-4EB2-B7DD-4E9E8367F4E3}" srcOrd="0" destOrd="0" presId="urn:microsoft.com/office/officeart/2005/8/layout/bProcess3"/>
    <dgm:cxn modelId="{DD461CF1-4501-480E-AD39-4FBA84CACA6C}" type="presParOf" srcId="{C4AB7E29-27DF-4CCE-9F25-2B2550BBC060}" destId="{BC83AF5D-0756-4C6D-82E9-1D1BE0AD98CF}" srcOrd="18" destOrd="0" presId="urn:microsoft.com/office/officeart/2005/8/layout/bProcess3"/>
    <dgm:cxn modelId="{50C9F966-E212-4E2F-88FB-5AACC50F4BEF}" type="presParOf" srcId="{C4AB7E29-27DF-4CCE-9F25-2B2550BBC060}" destId="{46B0404E-0454-4111-9211-2DBE8CBF5255}" srcOrd="19" destOrd="0" presId="urn:microsoft.com/office/officeart/2005/8/layout/bProcess3"/>
    <dgm:cxn modelId="{F7928A04-148F-471B-A044-054C86D55A41}" type="presParOf" srcId="{46B0404E-0454-4111-9211-2DBE8CBF5255}" destId="{23AF8822-DF23-4B4A-A318-C13435B20293}" srcOrd="0" destOrd="0" presId="urn:microsoft.com/office/officeart/2005/8/layout/bProcess3"/>
    <dgm:cxn modelId="{37A930FE-B1C3-483C-B367-028367CBB1BC}" type="presParOf" srcId="{C4AB7E29-27DF-4CCE-9F25-2B2550BBC060}" destId="{63C6E41A-B4D2-4070-8BB6-6CCA848E8684}" srcOrd="20" destOrd="0" presId="urn:microsoft.com/office/officeart/2005/8/layout/bProcess3"/>
    <dgm:cxn modelId="{67A824BB-0411-42E5-8DA8-D40874B95924}" type="presParOf" srcId="{C4AB7E29-27DF-4CCE-9F25-2B2550BBC060}" destId="{128E813D-9D7C-4325-9807-B3E9B959B7B2}" srcOrd="21" destOrd="0" presId="urn:microsoft.com/office/officeart/2005/8/layout/bProcess3"/>
    <dgm:cxn modelId="{BA2A2A24-0CB9-42FB-9118-78C6EE2C1598}" type="presParOf" srcId="{128E813D-9D7C-4325-9807-B3E9B959B7B2}" destId="{493E4317-A917-4BBD-AB84-58B31F430F8D}" srcOrd="0" destOrd="0" presId="urn:microsoft.com/office/officeart/2005/8/layout/bProcess3"/>
    <dgm:cxn modelId="{7274D184-BCDF-44B0-BE4A-57E85839BC97}" type="presParOf" srcId="{C4AB7E29-27DF-4CCE-9F25-2B2550BBC060}" destId="{B21F96C0-3023-428E-A36B-5660971A9042}" srcOrd="22" destOrd="0" presId="urn:microsoft.com/office/officeart/2005/8/layout/bProcess3"/>
    <dgm:cxn modelId="{CBAAF319-253F-44F9-8132-C91CE5E0F1C0}" type="presParOf" srcId="{C4AB7E29-27DF-4CCE-9F25-2B2550BBC060}" destId="{9C42BFC3-81B0-4708-9E7B-73F49510E9B0}" srcOrd="23" destOrd="0" presId="urn:microsoft.com/office/officeart/2005/8/layout/bProcess3"/>
    <dgm:cxn modelId="{922E9749-2C9A-4234-ABDD-E4C194CFBB20}" type="presParOf" srcId="{9C42BFC3-81B0-4708-9E7B-73F49510E9B0}" destId="{CF21DFE9-2553-4A9A-A332-14E58AE50A64}" srcOrd="0" destOrd="0" presId="urn:microsoft.com/office/officeart/2005/8/layout/bProcess3"/>
    <dgm:cxn modelId="{DB52FE5C-20CB-47DB-B978-FFDF577321B6}" type="presParOf" srcId="{C4AB7E29-27DF-4CCE-9F25-2B2550BBC060}" destId="{2D214254-5005-4A70-8862-B686A38E202B}" srcOrd="24" destOrd="0" presId="urn:microsoft.com/office/officeart/2005/8/layout/bProcess3"/>
    <dgm:cxn modelId="{FADC947A-10CB-44C4-A21E-1BCC776ED35E}" type="presParOf" srcId="{C4AB7E29-27DF-4CCE-9F25-2B2550BBC060}" destId="{191E2C29-729B-4755-80CD-89FB37FE7654}" srcOrd="25" destOrd="0" presId="urn:microsoft.com/office/officeart/2005/8/layout/bProcess3"/>
    <dgm:cxn modelId="{5DCF43AE-B5FC-4C69-8E96-211EE7443007}" type="presParOf" srcId="{191E2C29-729B-4755-80CD-89FB37FE7654}" destId="{AA12DEFC-E4D2-4A45-B5C9-F82B6EA56F77}" srcOrd="0" destOrd="0" presId="urn:microsoft.com/office/officeart/2005/8/layout/bProcess3"/>
    <dgm:cxn modelId="{D47B0289-EE89-4288-96E3-407C4DE1E41B}" type="presParOf" srcId="{C4AB7E29-27DF-4CCE-9F25-2B2550BBC060}" destId="{709CA4A1-21A1-42C0-A615-500E217EDDDE}" srcOrd="26" destOrd="0" presId="urn:microsoft.com/office/officeart/2005/8/layout/bProcess3"/>
    <dgm:cxn modelId="{05BD72CD-2896-438C-99BB-317A1F01A690}" type="presParOf" srcId="{C4AB7E29-27DF-4CCE-9F25-2B2550BBC060}" destId="{22A6F57F-06AF-475D-B21D-0A2447706141}" srcOrd="27" destOrd="0" presId="urn:microsoft.com/office/officeart/2005/8/layout/bProcess3"/>
    <dgm:cxn modelId="{09E10FCF-233B-41F2-8A01-7A18F3E06E30}" type="presParOf" srcId="{22A6F57F-06AF-475D-B21D-0A2447706141}" destId="{020768FC-8E7D-4E79-B46F-1927D9A81541}" srcOrd="0" destOrd="0" presId="urn:microsoft.com/office/officeart/2005/8/layout/bProcess3"/>
    <dgm:cxn modelId="{7BBB1973-47C7-448E-978B-CA5C722E12D2}" type="presParOf" srcId="{C4AB7E29-27DF-4CCE-9F25-2B2550BBC060}" destId="{1EE42521-C18C-4863-B4F4-73C946EA8867}" srcOrd="28" destOrd="0" presId="urn:microsoft.com/office/officeart/2005/8/layout/bProcess3"/>
    <dgm:cxn modelId="{7D8A5514-176B-42AB-96A6-797FB4B9AE71}" type="presParOf" srcId="{C4AB7E29-27DF-4CCE-9F25-2B2550BBC060}" destId="{DA962DB5-93F0-4437-97A7-B0557753AB45}" srcOrd="29" destOrd="0" presId="urn:microsoft.com/office/officeart/2005/8/layout/bProcess3"/>
    <dgm:cxn modelId="{1BBD17C9-9CCA-40C9-A70E-D4BDB6CDDC14}" type="presParOf" srcId="{DA962DB5-93F0-4437-97A7-B0557753AB45}" destId="{533472C8-516E-4B65-AF28-AE4FA241A558}" srcOrd="0" destOrd="0" presId="urn:microsoft.com/office/officeart/2005/8/layout/bProcess3"/>
    <dgm:cxn modelId="{09FDC927-38F7-4DF0-B5D3-E2A5668846CF}" type="presParOf" srcId="{C4AB7E29-27DF-4CCE-9F25-2B2550BBC060}" destId="{1EF97283-173C-45C4-91B0-A9E3D4670AA8}" srcOrd="30" destOrd="0" presId="urn:microsoft.com/office/officeart/2005/8/layout/bProcess3"/>
    <dgm:cxn modelId="{FD1D17ED-1A8A-4788-A0C5-090A39956306}" type="presParOf" srcId="{C4AB7E29-27DF-4CCE-9F25-2B2550BBC060}" destId="{62E7E7F3-9C10-4B96-8F55-436FEDD04F95}" srcOrd="31" destOrd="0" presId="urn:microsoft.com/office/officeart/2005/8/layout/bProcess3"/>
    <dgm:cxn modelId="{CD35481A-E9AC-46B0-9F0F-8D2273E3480B}" type="presParOf" srcId="{62E7E7F3-9C10-4B96-8F55-436FEDD04F95}" destId="{4B965903-690C-41C6-A835-34EF4B9A451C}" srcOrd="0" destOrd="0" presId="urn:microsoft.com/office/officeart/2005/8/layout/bProcess3"/>
    <dgm:cxn modelId="{E8EFFE47-95F0-41B1-9F88-87FBFD789EB3}" type="presParOf" srcId="{C4AB7E29-27DF-4CCE-9F25-2B2550BBC060}" destId="{70903E81-F023-4780-8D30-15A5F6FF1A46}" srcOrd="32" destOrd="0" presId="urn:microsoft.com/office/officeart/2005/8/layout/bProcess3"/>
    <dgm:cxn modelId="{F127C9CE-71FE-4FFF-8C04-008FF8504B0E}" type="presParOf" srcId="{C4AB7E29-27DF-4CCE-9F25-2B2550BBC060}" destId="{1D5FD23F-E1E9-465F-8BC8-064F9388C224}" srcOrd="33" destOrd="0" presId="urn:microsoft.com/office/officeart/2005/8/layout/bProcess3"/>
    <dgm:cxn modelId="{29D4CB50-EB37-495B-BE08-E4A1A4E4B356}" type="presParOf" srcId="{1D5FD23F-E1E9-465F-8BC8-064F9388C224}" destId="{D70FE6B4-D39B-4C7E-9C7B-709904A24935}" srcOrd="0" destOrd="0" presId="urn:microsoft.com/office/officeart/2005/8/layout/bProcess3"/>
    <dgm:cxn modelId="{649ED6A0-AB27-4C04-9AC9-0730DE62140E}" type="presParOf" srcId="{C4AB7E29-27DF-4CCE-9F25-2B2550BBC060}" destId="{9CEA980E-F042-480F-AA4C-F100EAD3C9B4}" srcOrd="34" destOrd="0" presId="urn:microsoft.com/office/officeart/2005/8/layout/bProcess3"/>
    <dgm:cxn modelId="{085C4F39-E736-4CB2-B722-027381606BD4}" type="presParOf" srcId="{C4AB7E29-27DF-4CCE-9F25-2B2550BBC060}" destId="{1D410FFB-C553-4B0C-8857-2B851E20B55A}" srcOrd="35" destOrd="0" presId="urn:microsoft.com/office/officeart/2005/8/layout/bProcess3"/>
    <dgm:cxn modelId="{FAFDB375-9DD6-4017-ACD8-B846D1F0F401}" type="presParOf" srcId="{1D410FFB-C553-4B0C-8857-2B851E20B55A}" destId="{5DE04310-0D0C-4386-8508-553EC10B38D0}" srcOrd="0" destOrd="0" presId="urn:microsoft.com/office/officeart/2005/8/layout/bProcess3"/>
    <dgm:cxn modelId="{B74E6B7F-2929-45BD-A17A-EE204248F0CA}" type="presParOf" srcId="{C4AB7E29-27DF-4CCE-9F25-2B2550BBC060}" destId="{F13BD06B-8AB5-4625-BF94-04249FBE8A5D}" srcOrd="36" destOrd="0" presId="urn:microsoft.com/office/officeart/2005/8/layout/bProcess3"/>
    <dgm:cxn modelId="{30ADC3B0-7BF8-4586-822A-6F7296E32D56}" type="presParOf" srcId="{C4AB7E29-27DF-4CCE-9F25-2B2550BBC060}" destId="{D478754B-E5FE-4A5F-AFB7-CEA8748D50D1}" srcOrd="37" destOrd="0" presId="urn:microsoft.com/office/officeart/2005/8/layout/bProcess3"/>
    <dgm:cxn modelId="{D4858727-7B87-4DCA-8EB4-CEDEA62EB49D}" type="presParOf" srcId="{D478754B-E5FE-4A5F-AFB7-CEA8748D50D1}" destId="{21CE5C10-1548-435A-823F-AC79ACB44363}" srcOrd="0" destOrd="0" presId="urn:microsoft.com/office/officeart/2005/8/layout/bProcess3"/>
    <dgm:cxn modelId="{7B40EE38-0973-497B-9BC7-F897F732BEA5}" type="presParOf" srcId="{C4AB7E29-27DF-4CCE-9F25-2B2550BBC060}" destId="{959547A2-0155-4E09-97F3-5CEC268B8790}" srcOrd="38" destOrd="0" presId="urn:microsoft.com/office/officeart/2005/8/layout/bProcess3"/>
    <dgm:cxn modelId="{F2E8F5ED-7F2D-4A58-B9A3-9EBEACBBB0F9}" type="presParOf" srcId="{C4AB7E29-27DF-4CCE-9F25-2B2550BBC060}" destId="{F718BB1A-E65D-4C5E-B49D-19FE9EDEF76C}" srcOrd="39" destOrd="0" presId="urn:microsoft.com/office/officeart/2005/8/layout/bProcess3"/>
    <dgm:cxn modelId="{F4C222A7-44C3-4924-8C01-AF43B103B6F0}" type="presParOf" srcId="{F718BB1A-E65D-4C5E-B49D-19FE9EDEF76C}" destId="{680A38C8-6AE7-4C0D-A70E-6BF3FC368EAD}" srcOrd="0" destOrd="0" presId="urn:microsoft.com/office/officeart/2005/8/layout/bProcess3"/>
    <dgm:cxn modelId="{EC2D9811-9519-43CC-B553-BC87D3B0E600}" type="presParOf" srcId="{C4AB7E29-27DF-4CCE-9F25-2B2550BBC060}" destId="{30F719BB-AD0D-414D-95EB-F2A2B3EF7505}" srcOrd="4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AE37F02-778D-478C-AF49-647D1C97FEC7}"/>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5C0CABFE-DB99-499A-85C1-FBA2B9F54D2C}"/>
              </a:ext>
            </a:extLst>
          </p:cNvPr>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ADE5E75B-AA7E-4C22-97E1-4F92A65C2061}" type="datetimeFigureOut">
              <a:rPr lang="en-US" smtClean="0"/>
              <a:t>4/26/2018</a:t>
            </a:fld>
            <a:endParaRPr lang="en-US"/>
          </a:p>
        </p:txBody>
      </p:sp>
      <p:sp>
        <p:nvSpPr>
          <p:cNvPr id="4" name="Footer Placeholder 3">
            <a:extLst>
              <a:ext uri="{FF2B5EF4-FFF2-40B4-BE49-F238E27FC236}">
                <a16:creationId xmlns:a16="http://schemas.microsoft.com/office/drawing/2014/main" xmlns="" id="{1BA50D09-1689-4943-A60D-BE9E2E5B98CC}"/>
              </a:ext>
            </a:extLst>
          </p:cNvPr>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01D51465-2108-4C49-8D32-BD362844A1A2}"/>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7779FDB3-1398-4F07-9532-96EA9B2C6E39}" type="slidenum">
              <a:rPr lang="en-US" smtClean="0"/>
              <a:t>‹#›</a:t>
            </a:fld>
            <a:endParaRPr lang="en-US"/>
          </a:p>
        </p:txBody>
      </p:sp>
    </p:spTree>
    <p:extLst>
      <p:ext uri="{BB962C8B-B14F-4D97-AF65-F5344CB8AC3E}">
        <p14:creationId xmlns:p14="http://schemas.microsoft.com/office/powerpoint/2010/main" val="2512661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CCE0A26C-72BD-455C-9C9F-F30160FA56CE}" type="datetimeFigureOut">
              <a:rPr lang="en-US" smtClean="0"/>
              <a:t>4/26/2018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8604B42B-5C89-48E0-9E83-A65F041445CC}" type="slidenum">
              <a:rPr lang="en-US" smtClean="0"/>
              <a:t>‹#›</a:t>
            </a:fld>
            <a:endParaRPr lang="en-US"/>
          </a:p>
        </p:txBody>
      </p:sp>
    </p:spTree>
    <p:extLst>
      <p:ext uri="{BB962C8B-B14F-4D97-AF65-F5344CB8AC3E}">
        <p14:creationId xmlns:p14="http://schemas.microsoft.com/office/powerpoint/2010/main" val="3234131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4B42B-5C89-48E0-9E83-A65F041445CC}" type="slidenum">
              <a:rPr lang="en-US" smtClean="0"/>
              <a:t>1</a:t>
            </a:fld>
            <a:endParaRPr lang="en-US"/>
          </a:p>
        </p:txBody>
      </p:sp>
    </p:spTree>
    <p:extLst>
      <p:ext uri="{BB962C8B-B14F-4D97-AF65-F5344CB8AC3E}">
        <p14:creationId xmlns:p14="http://schemas.microsoft.com/office/powerpoint/2010/main" val="444440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4B42B-5C89-48E0-9E83-A65F041445CC}" type="slidenum">
              <a:rPr lang="en-US" smtClean="0"/>
              <a:t>10</a:t>
            </a:fld>
            <a:endParaRPr lang="en-US"/>
          </a:p>
        </p:txBody>
      </p:sp>
    </p:spTree>
    <p:extLst>
      <p:ext uri="{BB962C8B-B14F-4D97-AF65-F5344CB8AC3E}">
        <p14:creationId xmlns:p14="http://schemas.microsoft.com/office/powerpoint/2010/main" val="2902414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4B42B-5C89-48E0-9E83-A65F041445CC}" type="slidenum">
              <a:rPr lang="en-US" smtClean="0"/>
              <a:t>11</a:t>
            </a:fld>
            <a:endParaRPr lang="en-US"/>
          </a:p>
        </p:txBody>
      </p:sp>
    </p:spTree>
    <p:extLst>
      <p:ext uri="{BB962C8B-B14F-4D97-AF65-F5344CB8AC3E}">
        <p14:creationId xmlns:p14="http://schemas.microsoft.com/office/powerpoint/2010/main" val="2904577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4B42B-5C89-48E0-9E83-A65F041445CC}" type="slidenum">
              <a:rPr lang="en-US" smtClean="0"/>
              <a:t>12</a:t>
            </a:fld>
            <a:endParaRPr lang="en-US"/>
          </a:p>
        </p:txBody>
      </p:sp>
    </p:spTree>
    <p:extLst>
      <p:ext uri="{BB962C8B-B14F-4D97-AF65-F5344CB8AC3E}">
        <p14:creationId xmlns:p14="http://schemas.microsoft.com/office/powerpoint/2010/main" val="441329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4B42B-5C89-48E0-9E83-A65F041445CC}" type="slidenum">
              <a:rPr lang="en-US" smtClean="0"/>
              <a:t>13</a:t>
            </a:fld>
            <a:endParaRPr lang="en-US"/>
          </a:p>
        </p:txBody>
      </p:sp>
    </p:spTree>
    <p:extLst>
      <p:ext uri="{BB962C8B-B14F-4D97-AF65-F5344CB8AC3E}">
        <p14:creationId xmlns:p14="http://schemas.microsoft.com/office/powerpoint/2010/main" val="210993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4B42B-5C89-48E0-9E83-A65F041445CC}" type="slidenum">
              <a:rPr lang="en-US" smtClean="0"/>
              <a:t>14</a:t>
            </a:fld>
            <a:endParaRPr lang="en-US"/>
          </a:p>
        </p:txBody>
      </p:sp>
    </p:spTree>
    <p:extLst>
      <p:ext uri="{BB962C8B-B14F-4D97-AF65-F5344CB8AC3E}">
        <p14:creationId xmlns:p14="http://schemas.microsoft.com/office/powerpoint/2010/main" val="2544646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4B42B-5C89-48E0-9E83-A65F041445CC}" type="slidenum">
              <a:rPr lang="en-US" smtClean="0"/>
              <a:t>15</a:t>
            </a:fld>
            <a:endParaRPr lang="en-US"/>
          </a:p>
        </p:txBody>
      </p:sp>
    </p:spTree>
    <p:extLst>
      <p:ext uri="{BB962C8B-B14F-4D97-AF65-F5344CB8AC3E}">
        <p14:creationId xmlns:p14="http://schemas.microsoft.com/office/powerpoint/2010/main" val="3139324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4B42B-5C89-48E0-9E83-A65F041445CC}" type="slidenum">
              <a:rPr lang="en-US" smtClean="0"/>
              <a:t>16</a:t>
            </a:fld>
            <a:endParaRPr lang="en-US"/>
          </a:p>
        </p:txBody>
      </p:sp>
    </p:spTree>
    <p:extLst>
      <p:ext uri="{BB962C8B-B14F-4D97-AF65-F5344CB8AC3E}">
        <p14:creationId xmlns:p14="http://schemas.microsoft.com/office/powerpoint/2010/main" val="3532822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4B42B-5C89-48E0-9E83-A65F041445CC}" type="slidenum">
              <a:rPr lang="en-US" smtClean="0"/>
              <a:t>17</a:t>
            </a:fld>
            <a:endParaRPr lang="en-US"/>
          </a:p>
        </p:txBody>
      </p:sp>
    </p:spTree>
    <p:extLst>
      <p:ext uri="{BB962C8B-B14F-4D97-AF65-F5344CB8AC3E}">
        <p14:creationId xmlns:p14="http://schemas.microsoft.com/office/powerpoint/2010/main" val="2173049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4B42B-5C89-48E0-9E83-A65F041445CC}" type="slidenum">
              <a:rPr lang="en-US" smtClean="0"/>
              <a:t>18</a:t>
            </a:fld>
            <a:endParaRPr lang="en-US"/>
          </a:p>
        </p:txBody>
      </p:sp>
    </p:spTree>
    <p:extLst>
      <p:ext uri="{BB962C8B-B14F-4D97-AF65-F5344CB8AC3E}">
        <p14:creationId xmlns:p14="http://schemas.microsoft.com/office/powerpoint/2010/main" val="3774951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4B42B-5C89-48E0-9E83-A65F041445CC}" type="slidenum">
              <a:rPr lang="en-US" smtClean="0"/>
              <a:t>19</a:t>
            </a:fld>
            <a:endParaRPr lang="en-US"/>
          </a:p>
        </p:txBody>
      </p:sp>
    </p:spTree>
    <p:extLst>
      <p:ext uri="{BB962C8B-B14F-4D97-AF65-F5344CB8AC3E}">
        <p14:creationId xmlns:p14="http://schemas.microsoft.com/office/powerpoint/2010/main" val="3569974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4B42B-5C89-48E0-9E83-A65F041445CC}" type="slidenum">
              <a:rPr lang="en-US" smtClean="0"/>
              <a:t>2</a:t>
            </a:fld>
            <a:endParaRPr lang="en-US"/>
          </a:p>
        </p:txBody>
      </p:sp>
    </p:spTree>
    <p:extLst>
      <p:ext uri="{BB962C8B-B14F-4D97-AF65-F5344CB8AC3E}">
        <p14:creationId xmlns:p14="http://schemas.microsoft.com/office/powerpoint/2010/main" val="1099867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4B42B-5C89-48E0-9E83-A65F041445CC}" type="slidenum">
              <a:rPr lang="en-US" smtClean="0"/>
              <a:t>20</a:t>
            </a:fld>
            <a:endParaRPr lang="en-US"/>
          </a:p>
        </p:txBody>
      </p:sp>
    </p:spTree>
    <p:extLst>
      <p:ext uri="{BB962C8B-B14F-4D97-AF65-F5344CB8AC3E}">
        <p14:creationId xmlns:p14="http://schemas.microsoft.com/office/powerpoint/2010/main" val="3836867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4B42B-5C89-48E0-9E83-A65F041445CC}" type="slidenum">
              <a:rPr lang="en-US" smtClean="0"/>
              <a:t>21</a:t>
            </a:fld>
            <a:endParaRPr lang="en-US"/>
          </a:p>
        </p:txBody>
      </p:sp>
    </p:spTree>
    <p:extLst>
      <p:ext uri="{BB962C8B-B14F-4D97-AF65-F5344CB8AC3E}">
        <p14:creationId xmlns:p14="http://schemas.microsoft.com/office/powerpoint/2010/main" val="599202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4B42B-5C89-48E0-9E83-A65F041445CC}" type="slidenum">
              <a:rPr lang="en-US" smtClean="0"/>
              <a:t>22</a:t>
            </a:fld>
            <a:endParaRPr lang="en-US"/>
          </a:p>
        </p:txBody>
      </p:sp>
    </p:spTree>
    <p:extLst>
      <p:ext uri="{BB962C8B-B14F-4D97-AF65-F5344CB8AC3E}">
        <p14:creationId xmlns:p14="http://schemas.microsoft.com/office/powerpoint/2010/main" val="207953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4B42B-5C89-48E0-9E83-A65F041445CC}" type="slidenum">
              <a:rPr lang="en-US" smtClean="0"/>
              <a:t>3</a:t>
            </a:fld>
            <a:endParaRPr lang="en-US"/>
          </a:p>
        </p:txBody>
      </p:sp>
    </p:spTree>
    <p:extLst>
      <p:ext uri="{BB962C8B-B14F-4D97-AF65-F5344CB8AC3E}">
        <p14:creationId xmlns:p14="http://schemas.microsoft.com/office/powerpoint/2010/main" val="1394307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4B42B-5C89-48E0-9E83-A65F041445CC}" type="slidenum">
              <a:rPr lang="en-US" smtClean="0"/>
              <a:t>4</a:t>
            </a:fld>
            <a:endParaRPr lang="en-US"/>
          </a:p>
        </p:txBody>
      </p:sp>
    </p:spTree>
    <p:extLst>
      <p:ext uri="{BB962C8B-B14F-4D97-AF65-F5344CB8AC3E}">
        <p14:creationId xmlns:p14="http://schemas.microsoft.com/office/powerpoint/2010/main" val="1674294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4B42B-5C89-48E0-9E83-A65F041445CC}" type="slidenum">
              <a:rPr lang="en-US" smtClean="0"/>
              <a:t>5</a:t>
            </a:fld>
            <a:endParaRPr lang="en-US"/>
          </a:p>
        </p:txBody>
      </p:sp>
    </p:spTree>
    <p:extLst>
      <p:ext uri="{BB962C8B-B14F-4D97-AF65-F5344CB8AC3E}">
        <p14:creationId xmlns:p14="http://schemas.microsoft.com/office/powerpoint/2010/main" val="2835978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4B42B-5C89-48E0-9E83-A65F041445CC}" type="slidenum">
              <a:rPr lang="en-US" smtClean="0"/>
              <a:t>6</a:t>
            </a:fld>
            <a:endParaRPr lang="en-US"/>
          </a:p>
        </p:txBody>
      </p:sp>
    </p:spTree>
    <p:extLst>
      <p:ext uri="{BB962C8B-B14F-4D97-AF65-F5344CB8AC3E}">
        <p14:creationId xmlns:p14="http://schemas.microsoft.com/office/powerpoint/2010/main" val="4168746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4B42B-5C89-48E0-9E83-A65F041445CC}" type="slidenum">
              <a:rPr lang="en-US" smtClean="0"/>
              <a:t>7</a:t>
            </a:fld>
            <a:endParaRPr lang="en-US"/>
          </a:p>
        </p:txBody>
      </p:sp>
    </p:spTree>
    <p:extLst>
      <p:ext uri="{BB962C8B-B14F-4D97-AF65-F5344CB8AC3E}">
        <p14:creationId xmlns:p14="http://schemas.microsoft.com/office/powerpoint/2010/main" val="714988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4B42B-5C89-48E0-9E83-A65F041445CC}" type="slidenum">
              <a:rPr lang="en-US" smtClean="0"/>
              <a:t>8</a:t>
            </a:fld>
            <a:endParaRPr lang="en-US"/>
          </a:p>
        </p:txBody>
      </p:sp>
    </p:spTree>
    <p:extLst>
      <p:ext uri="{BB962C8B-B14F-4D97-AF65-F5344CB8AC3E}">
        <p14:creationId xmlns:p14="http://schemas.microsoft.com/office/powerpoint/2010/main" val="1484041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4B42B-5C89-48E0-9E83-A65F041445CC}" type="slidenum">
              <a:rPr lang="en-US" smtClean="0"/>
              <a:t>9</a:t>
            </a:fld>
            <a:endParaRPr lang="en-US"/>
          </a:p>
        </p:txBody>
      </p:sp>
    </p:spTree>
    <p:extLst>
      <p:ext uri="{BB962C8B-B14F-4D97-AF65-F5344CB8AC3E}">
        <p14:creationId xmlns:p14="http://schemas.microsoft.com/office/powerpoint/2010/main" val="989706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937E13-254B-4E44-BC53-57B12F90E547}" type="datetime1">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181D7-B113-430D-96FB-7C9CD3874802}" type="slidenum">
              <a:rPr lang="en-US" smtClean="0"/>
              <a:t>‹#›</a:t>
            </a:fld>
            <a:endParaRPr lang="en-US"/>
          </a:p>
        </p:txBody>
      </p:sp>
    </p:spTree>
    <p:extLst>
      <p:ext uri="{BB962C8B-B14F-4D97-AF65-F5344CB8AC3E}">
        <p14:creationId xmlns:p14="http://schemas.microsoft.com/office/powerpoint/2010/main" val="2391101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23A24B-3F7E-41F0-B065-A5E6943EEF4D}" type="datetime1">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181D7-B113-430D-96FB-7C9CD3874802}" type="slidenum">
              <a:rPr lang="en-US" smtClean="0"/>
              <a:t>‹#›</a:t>
            </a:fld>
            <a:endParaRPr lang="en-US"/>
          </a:p>
        </p:txBody>
      </p:sp>
    </p:spTree>
    <p:extLst>
      <p:ext uri="{BB962C8B-B14F-4D97-AF65-F5344CB8AC3E}">
        <p14:creationId xmlns:p14="http://schemas.microsoft.com/office/powerpoint/2010/main" val="3740914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744A75-09C5-4F67-9DF5-5531D7C301C2}" type="datetime1">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181D7-B113-430D-96FB-7C9CD3874802}" type="slidenum">
              <a:rPr lang="en-US" smtClean="0"/>
              <a:t>‹#›</a:t>
            </a:fld>
            <a:endParaRPr lang="en-US"/>
          </a:p>
        </p:txBody>
      </p:sp>
    </p:spTree>
    <p:extLst>
      <p:ext uri="{BB962C8B-B14F-4D97-AF65-F5344CB8AC3E}">
        <p14:creationId xmlns:p14="http://schemas.microsoft.com/office/powerpoint/2010/main" val="705967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C0D729-128A-407A-A324-2853A774D810}" type="datetime1">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181D7-B113-430D-96FB-7C9CD3874802}" type="slidenum">
              <a:rPr lang="en-US" smtClean="0"/>
              <a:t>‹#›</a:t>
            </a:fld>
            <a:endParaRPr lang="en-US"/>
          </a:p>
        </p:txBody>
      </p:sp>
    </p:spTree>
    <p:extLst>
      <p:ext uri="{BB962C8B-B14F-4D97-AF65-F5344CB8AC3E}">
        <p14:creationId xmlns:p14="http://schemas.microsoft.com/office/powerpoint/2010/main" val="1945838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A5334F-4FB7-4F15-BAF0-B079858C9AFE}" type="datetime1">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181D7-B113-430D-96FB-7C9CD3874802}" type="slidenum">
              <a:rPr lang="en-US" smtClean="0"/>
              <a:t>‹#›</a:t>
            </a:fld>
            <a:endParaRPr lang="en-US"/>
          </a:p>
        </p:txBody>
      </p:sp>
    </p:spTree>
    <p:extLst>
      <p:ext uri="{BB962C8B-B14F-4D97-AF65-F5344CB8AC3E}">
        <p14:creationId xmlns:p14="http://schemas.microsoft.com/office/powerpoint/2010/main" val="1913727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B53ED6-609B-4A02-8AF1-FA29F10CBD43}" type="datetime1">
              <a:rPr lang="en-US" smtClean="0"/>
              <a:t>4/26/2018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181D7-B113-430D-96FB-7C9CD3874802}" type="slidenum">
              <a:rPr lang="en-US" smtClean="0"/>
              <a:t>‹#›</a:t>
            </a:fld>
            <a:endParaRPr lang="en-US"/>
          </a:p>
        </p:txBody>
      </p:sp>
    </p:spTree>
    <p:extLst>
      <p:ext uri="{BB962C8B-B14F-4D97-AF65-F5344CB8AC3E}">
        <p14:creationId xmlns:p14="http://schemas.microsoft.com/office/powerpoint/2010/main" val="3150883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D3D234-72BF-41E5-BA19-C1E16B5E533F}" type="datetime1">
              <a:rPr lang="en-US" smtClean="0"/>
              <a:t>4/26/2018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4181D7-B113-430D-96FB-7C9CD3874802}" type="slidenum">
              <a:rPr lang="en-US" smtClean="0"/>
              <a:t>‹#›</a:t>
            </a:fld>
            <a:endParaRPr lang="en-US"/>
          </a:p>
        </p:txBody>
      </p:sp>
    </p:spTree>
    <p:extLst>
      <p:ext uri="{BB962C8B-B14F-4D97-AF65-F5344CB8AC3E}">
        <p14:creationId xmlns:p14="http://schemas.microsoft.com/office/powerpoint/2010/main" val="1016361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B02BB0-CD6C-4B8F-AA3D-1F2C850AA91A}" type="datetime1">
              <a:rPr lang="en-US" smtClean="0"/>
              <a:t>4/26/2018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4181D7-B113-430D-96FB-7C9CD3874802}" type="slidenum">
              <a:rPr lang="en-US" smtClean="0"/>
              <a:t>‹#›</a:t>
            </a:fld>
            <a:endParaRPr lang="en-US"/>
          </a:p>
        </p:txBody>
      </p:sp>
    </p:spTree>
    <p:extLst>
      <p:ext uri="{BB962C8B-B14F-4D97-AF65-F5344CB8AC3E}">
        <p14:creationId xmlns:p14="http://schemas.microsoft.com/office/powerpoint/2010/main" val="182785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D42DE7-E72D-41C2-883D-0C26E2FEF70C}" type="datetime1">
              <a:rPr lang="en-US" smtClean="0"/>
              <a:t>4/26/2018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4181D7-B113-430D-96FB-7C9CD3874802}" type="slidenum">
              <a:rPr lang="en-US" smtClean="0"/>
              <a:t>‹#›</a:t>
            </a:fld>
            <a:endParaRPr lang="en-US"/>
          </a:p>
        </p:txBody>
      </p:sp>
    </p:spTree>
    <p:extLst>
      <p:ext uri="{BB962C8B-B14F-4D97-AF65-F5344CB8AC3E}">
        <p14:creationId xmlns:p14="http://schemas.microsoft.com/office/powerpoint/2010/main" val="2925275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2F704A-A70B-4B20-9D4A-C9E23DE3B407}" type="datetime1">
              <a:rPr lang="en-US" smtClean="0"/>
              <a:t>4/26/2018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181D7-B113-430D-96FB-7C9CD3874802}" type="slidenum">
              <a:rPr lang="en-US" smtClean="0"/>
              <a:t>‹#›</a:t>
            </a:fld>
            <a:endParaRPr lang="en-US"/>
          </a:p>
        </p:txBody>
      </p:sp>
    </p:spTree>
    <p:extLst>
      <p:ext uri="{BB962C8B-B14F-4D97-AF65-F5344CB8AC3E}">
        <p14:creationId xmlns:p14="http://schemas.microsoft.com/office/powerpoint/2010/main" val="3101977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42D548-AF51-4807-AB97-6494ADDD5CC9}" type="datetime1">
              <a:rPr lang="en-US" smtClean="0"/>
              <a:t>4/26/2018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181D7-B113-430D-96FB-7C9CD3874802}" type="slidenum">
              <a:rPr lang="en-US" smtClean="0"/>
              <a:t>‹#›</a:t>
            </a:fld>
            <a:endParaRPr lang="en-US"/>
          </a:p>
        </p:txBody>
      </p:sp>
    </p:spTree>
    <p:extLst>
      <p:ext uri="{BB962C8B-B14F-4D97-AF65-F5344CB8AC3E}">
        <p14:creationId xmlns:p14="http://schemas.microsoft.com/office/powerpoint/2010/main" val="152186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bg2">
                <a:shade val="69000"/>
                <a:hueMod val="108000"/>
                <a:satMod val="164000"/>
                <a:lumMod val="74000"/>
              </a:schemeClr>
              <a:schemeClr val="bg2">
                <a:tint val="96000"/>
                <a:hueMod val="88000"/>
                <a:satMod val="140000"/>
                <a:lumMod val="132000"/>
              </a:schemeClr>
            </a:duotone>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234EF9-EDFB-408D-9837-89CDBEC87278}" type="datetime1">
              <a:rPr lang="en-US" smtClean="0"/>
              <a:t>4/26/2018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4181D7-B113-430D-96FB-7C9CD3874802}" type="slidenum">
              <a:rPr lang="en-US" smtClean="0"/>
              <a:t>‹#›</a:t>
            </a:fld>
            <a:endParaRPr lang="en-US"/>
          </a:p>
        </p:txBody>
      </p:sp>
    </p:spTree>
    <p:extLst>
      <p:ext uri="{BB962C8B-B14F-4D97-AF65-F5344CB8AC3E}">
        <p14:creationId xmlns:p14="http://schemas.microsoft.com/office/powerpoint/2010/main" val="168169324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hyperlink" Target="http://www.saha.org.za/ecc25/ecc_under_a_state_of_emergency.htm" TargetMode="External"/><Relationship Id="rId3" Type="http://schemas.openxmlformats.org/officeDocument/2006/relationships/hyperlink" Target="http://www.sahistory.org.za/people/winnie-madikizela-mandela" TargetMode="External"/><Relationship Id="rId7" Type="http://schemas.openxmlformats.org/officeDocument/2006/relationships/hyperlink" Target="https://www.britannica.com/biography/Winnie-Madikizela-Mandela"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history.com/topics/apartheid" TargetMode="External"/><Relationship Id="rId5" Type="http://schemas.openxmlformats.org/officeDocument/2006/relationships/hyperlink" Target="https://www.biography.com/people/winnie-mandela-9397037" TargetMode="External"/><Relationship Id="rId4" Type="http://schemas.openxmlformats.org/officeDocument/2006/relationships/hyperlink" Target="http://www.sahistory.org.za/article/history-apartheid-south-africa"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xmlns="" id="{2C0B4703-03CC-440F-9C25-B13069B83816}"/>
              </a:ext>
            </a:extLst>
          </p:cNvPr>
          <p:cNvPicPr>
            <a:picLocks noChangeAspect="1"/>
          </p:cNvPicPr>
          <p:nvPr/>
        </p:nvPicPr>
        <p:blipFill rotWithShape="1">
          <a:blip r:embed="rId3">
            <a:extLst>
              <a:ext uri="{28A0092B-C50C-407E-A947-70E740481C1C}">
                <a14:useLocalDpi xmlns:a14="http://schemas.microsoft.com/office/drawing/2010/main" val="0"/>
              </a:ext>
            </a:extLst>
          </a:blip>
          <a:srcRect l="6173" r="10085" b="-1"/>
          <a:stretch/>
        </p:blipFill>
        <p:spPr>
          <a:xfrm>
            <a:off x="7557315" y="10"/>
            <a:ext cx="4634685" cy="6857990"/>
          </a:xfrm>
          <a:prstGeom prst="rect">
            <a:avLst/>
          </a:prstGeom>
        </p:spPr>
      </p:pic>
      <p:sp>
        <p:nvSpPr>
          <p:cNvPr id="2" name="Title 1">
            <a:extLst>
              <a:ext uri="{FF2B5EF4-FFF2-40B4-BE49-F238E27FC236}">
                <a16:creationId xmlns:a16="http://schemas.microsoft.com/office/drawing/2014/main" xmlns="" id="{42FA5A0F-1C19-4023-8B98-D9F7ACF0B5C5}"/>
              </a:ext>
            </a:extLst>
          </p:cNvPr>
          <p:cNvSpPr>
            <a:spLocks noGrp="1"/>
          </p:cNvSpPr>
          <p:nvPr>
            <p:ph type="ctrTitle"/>
          </p:nvPr>
        </p:nvSpPr>
        <p:spPr>
          <a:xfrm>
            <a:off x="647701" y="1454964"/>
            <a:ext cx="6255561" cy="3308840"/>
          </a:xfrm>
        </p:spPr>
        <p:txBody>
          <a:bodyPr>
            <a:normAutofit/>
          </a:bodyPr>
          <a:lstStyle/>
          <a:p>
            <a:r>
              <a:rPr lang="en-US" dirty="0"/>
              <a:t>Winnie </a:t>
            </a:r>
            <a:r>
              <a:rPr lang="en-US" dirty="0" err="1"/>
              <a:t>Madikizela</a:t>
            </a:r>
            <a:r>
              <a:rPr lang="en-US" dirty="0"/>
              <a:t>-Mandela	</a:t>
            </a:r>
          </a:p>
        </p:txBody>
      </p:sp>
      <p:sp>
        <p:nvSpPr>
          <p:cNvPr id="3" name="Subtitle 2">
            <a:extLst>
              <a:ext uri="{FF2B5EF4-FFF2-40B4-BE49-F238E27FC236}">
                <a16:creationId xmlns:a16="http://schemas.microsoft.com/office/drawing/2014/main" xmlns="" id="{0A782259-B1C4-496E-8ECD-EB43A002C051}"/>
              </a:ext>
            </a:extLst>
          </p:cNvPr>
          <p:cNvSpPr>
            <a:spLocks noGrp="1"/>
          </p:cNvSpPr>
          <p:nvPr>
            <p:ph type="subTitle" idx="1"/>
          </p:nvPr>
        </p:nvSpPr>
        <p:spPr>
          <a:xfrm>
            <a:off x="647701" y="4763803"/>
            <a:ext cx="6255561" cy="1464378"/>
          </a:xfrm>
        </p:spPr>
        <p:txBody>
          <a:bodyPr>
            <a:normAutofit/>
          </a:bodyPr>
          <a:lstStyle/>
          <a:p>
            <a:r>
              <a:rPr lang="en-US" dirty="0"/>
              <a:t>The Mother of The Nation</a:t>
            </a:r>
          </a:p>
        </p:txBody>
      </p:sp>
      <p:sp>
        <p:nvSpPr>
          <p:cNvPr id="5" name="Slide Number Placeholder 4">
            <a:extLst>
              <a:ext uri="{FF2B5EF4-FFF2-40B4-BE49-F238E27FC236}">
                <a16:creationId xmlns:a16="http://schemas.microsoft.com/office/drawing/2014/main" xmlns="" id="{61BE184E-16D3-4C33-B19A-B9E98382290E}"/>
              </a:ext>
            </a:extLst>
          </p:cNvPr>
          <p:cNvSpPr>
            <a:spLocks noGrp="1"/>
          </p:cNvSpPr>
          <p:nvPr>
            <p:ph type="sldNum" sz="quarter" idx="12"/>
          </p:nvPr>
        </p:nvSpPr>
        <p:spPr/>
        <p:txBody>
          <a:bodyPr/>
          <a:lstStyle/>
          <a:p>
            <a:fld id="{CD4181D7-B113-430D-96FB-7C9CD3874802}" type="slidenum">
              <a:rPr lang="en-US" smtClean="0"/>
              <a:t>1</a:t>
            </a:fld>
            <a:endParaRPr lang="en-US"/>
          </a:p>
        </p:txBody>
      </p:sp>
    </p:spTree>
    <p:extLst>
      <p:ext uri="{BB962C8B-B14F-4D97-AF65-F5344CB8AC3E}">
        <p14:creationId xmlns:p14="http://schemas.microsoft.com/office/powerpoint/2010/main" val="3447432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xmlns="" id="{2C6A2225-94AF-4BC4-98F4-77746E7B10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xmlns="" id="{648F5915-2CE1-4F74-88C5-D4366893D2D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xmlns="" id="{6532AA60-56D3-4ACC-B055-0234B9E29E14}"/>
              </a:ext>
            </a:extLst>
          </p:cNvPr>
          <p:cNvPicPr>
            <a:picLocks noChangeAspect="1"/>
          </p:cNvPicPr>
          <p:nvPr/>
        </p:nvPicPr>
        <p:blipFill rotWithShape="1">
          <a:blip r:embed="rId3">
            <a:extLst>
              <a:ext uri="{28A0092B-C50C-407E-A947-70E740481C1C}">
                <a14:useLocalDpi xmlns:a14="http://schemas.microsoft.com/office/drawing/2010/main" val="0"/>
              </a:ext>
            </a:extLst>
          </a:blip>
          <a:srcRect l="6807" r="19748" b="-2"/>
          <a:stretch/>
        </p:blipFill>
        <p:spPr>
          <a:xfrm>
            <a:off x="7689829" y="10"/>
            <a:ext cx="4502173" cy="344820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pic>
        <p:nvPicPr>
          <p:cNvPr id="5" name="Picture 4">
            <a:extLst>
              <a:ext uri="{FF2B5EF4-FFF2-40B4-BE49-F238E27FC236}">
                <a16:creationId xmlns:a16="http://schemas.microsoft.com/office/drawing/2014/main" xmlns="" id="{12E78509-5B02-4C5E-B574-4E868F35829B}"/>
              </a:ext>
            </a:extLst>
          </p:cNvPr>
          <p:cNvPicPr>
            <a:picLocks noChangeAspect="1"/>
          </p:cNvPicPr>
          <p:nvPr/>
        </p:nvPicPr>
        <p:blipFill rotWithShape="1">
          <a:blip r:embed="rId4">
            <a:extLst>
              <a:ext uri="{28A0092B-C50C-407E-A947-70E740481C1C}">
                <a14:useLocalDpi xmlns:a14="http://schemas.microsoft.com/office/drawing/2010/main" val="0"/>
              </a:ext>
            </a:extLst>
          </a:blip>
          <a:srcRect l="8968" r="8713" b="-5"/>
          <a:stretch/>
        </p:blipFill>
        <p:spPr>
          <a:xfrm>
            <a:off x="8768827" y="4082141"/>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
        <p:nvSpPr>
          <p:cNvPr id="2" name="Title 1">
            <a:extLst>
              <a:ext uri="{FF2B5EF4-FFF2-40B4-BE49-F238E27FC236}">
                <a16:creationId xmlns:a16="http://schemas.microsoft.com/office/drawing/2014/main" xmlns="" id="{92F661AD-2D72-4ABF-BC5D-5713563C25C4}"/>
              </a:ext>
            </a:extLst>
          </p:cNvPr>
          <p:cNvSpPr>
            <a:spLocks noGrp="1"/>
          </p:cNvSpPr>
          <p:nvPr>
            <p:ph type="title"/>
          </p:nvPr>
        </p:nvSpPr>
        <p:spPr>
          <a:xfrm>
            <a:off x="801098" y="1396289"/>
            <a:ext cx="6387102" cy="1325563"/>
          </a:xfrm>
        </p:spPr>
        <p:txBody>
          <a:bodyPr>
            <a:normAutofit/>
          </a:bodyPr>
          <a:lstStyle/>
          <a:p>
            <a:r>
              <a:rPr lang="en-US" dirty="0"/>
              <a:t>Activist/ Late Career</a:t>
            </a:r>
          </a:p>
        </p:txBody>
      </p:sp>
      <p:sp>
        <p:nvSpPr>
          <p:cNvPr id="3" name="Content Placeholder 2">
            <a:extLst>
              <a:ext uri="{FF2B5EF4-FFF2-40B4-BE49-F238E27FC236}">
                <a16:creationId xmlns:a16="http://schemas.microsoft.com/office/drawing/2014/main" xmlns="" id="{B0188D1D-FFDA-4B91-8FBC-C49B81951588}"/>
              </a:ext>
            </a:extLst>
          </p:cNvPr>
          <p:cNvSpPr>
            <a:spLocks noGrp="1"/>
          </p:cNvSpPr>
          <p:nvPr>
            <p:ph idx="1"/>
          </p:nvPr>
        </p:nvSpPr>
        <p:spPr>
          <a:xfrm>
            <a:off x="805542" y="2871982"/>
            <a:ext cx="6382657" cy="3181684"/>
          </a:xfrm>
        </p:spPr>
        <p:txBody>
          <a:bodyPr anchor="t">
            <a:normAutofit lnSpcReduction="10000"/>
          </a:bodyPr>
          <a:lstStyle/>
          <a:p>
            <a:r>
              <a:rPr lang="en-US" sz="1800" dirty="0"/>
              <a:t>Continued to protest and raise awareness of the inequalities of Apartheid.</a:t>
            </a:r>
          </a:p>
          <a:p>
            <a:r>
              <a:rPr lang="en-US" sz="1800" dirty="0"/>
              <a:t>Became an Advocate and carried on political activity on  Nelson Mandela’s  behalf.</a:t>
            </a:r>
          </a:p>
          <a:p>
            <a:r>
              <a:rPr lang="en-US" sz="1800" dirty="0"/>
              <a:t>She was the Head of ANC’s Social Welfare in 1990</a:t>
            </a:r>
          </a:p>
          <a:p>
            <a:r>
              <a:rPr lang="en-US" sz="1800" dirty="0"/>
              <a:t>Elected President of the ANC’s Women’s League in 1993</a:t>
            </a:r>
          </a:p>
          <a:p>
            <a:r>
              <a:rPr lang="en-US" sz="1800" dirty="0"/>
              <a:t>Was elected Minister of arts, culture, science and technology, in 1994-1995</a:t>
            </a:r>
          </a:p>
          <a:p>
            <a:r>
              <a:rPr lang="en-US" sz="1800" dirty="0"/>
              <a:t>Reelected to Parliament in 1999, but resigned from her post in 2003 when convicted of fraud.</a:t>
            </a:r>
          </a:p>
          <a:p>
            <a:endParaRPr lang="en-US" sz="1800" dirty="0"/>
          </a:p>
          <a:p>
            <a:endParaRPr lang="en-US" sz="1800" dirty="0"/>
          </a:p>
        </p:txBody>
      </p:sp>
      <p:sp>
        <p:nvSpPr>
          <p:cNvPr id="10" name="Slide Number Placeholder 9">
            <a:extLst>
              <a:ext uri="{FF2B5EF4-FFF2-40B4-BE49-F238E27FC236}">
                <a16:creationId xmlns:a16="http://schemas.microsoft.com/office/drawing/2014/main" xmlns="" id="{40C40090-648A-4858-8CEA-CBD6B3DEA6B3}"/>
              </a:ext>
            </a:extLst>
          </p:cNvPr>
          <p:cNvSpPr>
            <a:spLocks noGrp="1"/>
          </p:cNvSpPr>
          <p:nvPr>
            <p:ph type="sldNum" sz="quarter" idx="12"/>
          </p:nvPr>
        </p:nvSpPr>
        <p:spPr/>
        <p:txBody>
          <a:bodyPr/>
          <a:lstStyle/>
          <a:p>
            <a:fld id="{CD4181D7-B113-430D-96FB-7C9CD3874802}" type="slidenum">
              <a:rPr lang="en-US" smtClean="0"/>
              <a:t>10</a:t>
            </a:fld>
            <a:endParaRPr lang="en-US"/>
          </a:p>
        </p:txBody>
      </p:sp>
    </p:spTree>
    <p:extLst>
      <p:ext uri="{BB962C8B-B14F-4D97-AF65-F5344CB8AC3E}">
        <p14:creationId xmlns:p14="http://schemas.microsoft.com/office/powerpoint/2010/main" val="313409940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48A740BC-A0AA-45E0-B899-2AE9C6FE11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Arrow Connector 9">
            <a:extLst>
              <a:ext uri="{FF2B5EF4-FFF2-40B4-BE49-F238E27FC236}">
                <a16:creationId xmlns:a16="http://schemas.microsoft.com/office/drawing/2014/main" xmlns="" id="{B874EF51-C858-4BB9-97C3-D1775578712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832EC0ED-AFD0-463C-812B-805982E59963}"/>
              </a:ext>
            </a:extLst>
          </p:cNvPr>
          <p:cNvSpPr>
            <a:spLocks noGrp="1"/>
          </p:cNvSpPr>
          <p:nvPr>
            <p:ph type="title"/>
          </p:nvPr>
        </p:nvSpPr>
        <p:spPr>
          <a:xfrm>
            <a:off x="655320" y="365125"/>
            <a:ext cx="9013052" cy="1623312"/>
          </a:xfrm>
        </p:spPr>
        <p:txBody>
          <a:bodyPr anchor="b">
            <a:normAutofit/>
          </a:bodyPr>
          <a:lstStyle/>
          <a:p>
            <a:r>
              <a:rPr lang="en-US" sz="4000"/>
              <a:t>Conflicts</a:t>
            </a:r>
          </a:p>
        </p:txBody>
      </p:sp>
      <p:sp>
        <p:nvSpPr>
          <p:cNvPr id="3" name="Content Placeholder 2">
            <a:extLst>
              <a:ext uri="{FF2B5EF4-FFF2-40B4-BE49-F238E27FC236}">
                <a16:creationId xmlns:a16="http://schemas.microsoft.com/office/drawing/2014/main" xmlns="" id="{3511C643-53A7-4558-ADC7-5CE77D139F73}"/>
              </a:ext>
            </a:extLst>
          </p:cNvPr>
          <p:cNvSpPr>
            <a:spLocks noGrp="1"/>
          </p:cNvSpPr>
          <p:nvPr>
            <p:ph idx="1"/>
          </p:nvPr>
        </p:nvSpPr>
        <p:spPr>
          <a:xfrm>
            <a:off x="655320" y="2644518"/>
            <a:ext cx="9013052" cy="3327251"/>
          </a:xfrm>
        </p:spPr>
        <p:txBody>
          <a:bodyPr>
            <a:normAutofit/>
          </a:bodyPr>
          <a:lstStyle/>
          <a:p>
            <a:r>
              <a:rPr lang="en-US" sz="2000"/>
              <a:t>Mandela United Football Club</a:t>
            </a:r>
          </a:p>
          <a:p>
            <a:pPr lvl="1"/>
            <a:r>
              <a:rPr lang="en-US" sz="2000"/>
              <a:t>It was an organization to help disenfranchised youth to feel at home, organize and socialize. </a:t>
            </a:r>
          </a:p>
          <a:p>
            <a:pPr lvl="1"/>
            <a:r>
              <a:rPr lang="en-US" sz="2000"/>
              <a:t>The organization turned into a combative youth organization who were against apartheid, to over throw the government and to terrorize those who agreed with them. </a:t>
            </a:r>
          </a:p>
          <a:p>
            <a:pPr lvl="1"/>
            <a:r>
              <a:rPr lang="en-US" sz="2000"/>
              <a:t>James “Stompie” Sepei a 14 year old who was found murdered. Winnie was indicted for his murder, cleared of the charges, but sentenced to 5 years in prison on counts of kidnapping and accessory to assault.  On appeal the courts ordered her to spend 2 years suspended sentence and pay a fine of  15 000 Rands ( $1,252.42 US) </a:t>
            </a:r>
          </a:p>
        </p:txBody>
      </p:sp>
      <p:sp>
        <p:nvSpPr>
          <p:cNvPr id="4" name="Slide Number Placeholder 3">
            <a:extLst>
              <a:ext uri="{FF2B5EF4-FFF2-40B4-BE49-F238E27FC236}">
                <a16:creationId xmlns:a16="http://schemas.microsoft.com/office/drawing/2014/main" xmlns="" id="{2D92BF9B-6779-4FCE-BA30-4AA45290BF42}"/>
              </a:ext>
            </a:extLst>
          </p:cNvPr>
          <p:cNvSpPr>
            <a:spLocks noGrp="1"/>
          </p:cNvSpPr>
          <p:nvPr>
            <p:ph type="sldNum" sz="quarter" idx="12"/>
          </p:nvPr>
        </p:nvSpPr>
        <p:spPr/>
        <p:txBody>
          <a:bodyPr/>
          <a:lstStyle/>
          <a:p>
            <a:fld id="{CD4181D7-B113-430D-96FB-7C9CD3874802}" type="slidenum">
              <a:rPr lang="en-US" smtClean="0"/>
              <a:t>11</a:t>
            </a:fld>
            <a:endParaRPr lang="en-US"/>
          </a:p>
        </p:txBody>
      </p:sp>
    </p:spTree>
    <p:extLst>
      <p:ext uri="{BB962C8B-B14F-4D97-AF65-F5344CB8AC3E}">
        <p14:creationId xmlns:p14="http://schemas.microsoft.com/office/powerpoint/2010/main" val="221963836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48A740BC-A0AA-45E0-B899-2AE9C6FE11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Arrow Connector 9">
            <a:extLst>
              <a:ext uri="{FF2B5EF4-FFF2-40B4-BE49-F238E27FC236}">
                <a16:creationId xmlns:a16="http://schemas.microsoft.com/office/drawing/2014/main" xmlns="" id="{B874EF51-C858-4BB9-97C3-D1775578712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EB010772-A96C-4E82-84C7-5B252007C753}"/>
              </a:ext>
            </a:extLst>
          </p:cNvPr>
          <p:cNvSpPr>
            <a:spLocks noGrp="1"/>
          </p:cNvSpPr>
          <p:nvPr>
            <p:ph type="title"/>
          </p:nvPr>
        </p:nvSpPr>
        <p:spPr>
          <a:xfrm>
            <a:off x="655320" y="365125"/>
            <a:ext cx="9013052" cy="1623312"/>
          </a:xfrm>
        </p:spPr>
        <p:txBody>
          <a:bodyPr anchor="b">
            <a:normAutofit/>
          </a:bodyPr>
          <a:lstStyle/>
          <a:p>
            <a:r>
              <a:rPr lang="en-US" sz="4000" dirty="0"/>
              <a:t>Conflicts </a:t>
            </a:r>
          </a:p>
        </p:txBody>
      </p:sp>
      <p:sp>
        <p:nvSpPr>
          <p:cNvPr id="3" name="Content Placeholder 2">
            <a:extLst>
              <a:ext uri="{FF2B5EF4-FFF2-40B4-BE49-F238E27FC236}">
                <a16:creationId xmlns:a16="http://schemas.microsoft.com/office/drawing/2014/main" xmlns="" id="{B0F7F79C-4F59-4E1A-823A-C4DFEA64CD85}"/>
              </a:ext>
            </a:extLst>
          </p:cNvPr>
          <p:cNvSpPr>
            <a:spLocks noGrp="1"/>
          </p:cNvSpPr>
          <p:nvPr>
            <p:ph idx="1"/>
          </p:nvPr>
        </p:nvSpPr>
        <p:spPr>
          <a:xfrm>
            <a:off x="655320" y="2644518"/>
            <a:ext cx="9013052" cy="3931773"/>
          </a:xfrm>
        </p:spPr>
        <p:txBody>
          <a:bodyPr>
            <a:normAutofit fontScale="92500" lnSpcReduction="10000"/>
          </a:bodyPr>
          <a:lstStyle/>
          <a:p>
            <a:r>
              <a:rPr lang="en-US" sz="1900" dirty="0"/>
              <a:t>Convections/ Indictments/ Controversies </a:t>
            </a:r>
          </a:p>
          <a:p>
            <a:pPr lvl="1"/>
            <a:r>
              <a:rPr lang="en-US" sz="1900" dirty="0"/>
              <a:t>Speech in </a:t>
            </a:r>
            <a:r>
              <a:rPr lang="en-US" sz="1900" dirty="0" err="1"/>
              <a:t>Munsieville</a:t>
            </a:r>
            <a:r>
              <a:rPr lang="en-US" sz="1900" dirty="0"/>
              <a:t> In 1986</a:t>
            </a:r>
          </a:p>
          <a:p>
            <a:pPr lvl="2"/>
            <a:r>
              <a:rPr lang="en-US" sz="1900" dirty="0"/>
              <a:t>Her speech was controversial in that she was endorsing an act called “Necklacing”  her Quote </a:t>
            </a:r>
            <a:r>
              <a:rPr lang="en-US" sz="1800" b="1" i="1" dirty="0"/>
              <a:t>"Together, hand in hand, with our matches and our necklaces, we shall liberate this country."</a:t>
            </a:r>
            <a:endParaRPr lang="en-US" sz="1900" i="1" dirty="0"/>
          </a:p>
          <a:p>
            <a:pPr lvl="1"/>
            <a:r>
              <a:rPr lang="en-US" sz="2300" dirty="0"/>
              <a:t>Human Rights Violations</a:t>
            </a:r>
          </a:p>
          <a:p>
            <a:pPr lvl="2"/>
            <a:r>
              <a:rPr lang="en-US" sz="1900" dirty="0"/>
              <a:t>In 1996 The Truth and Reconciliation Commission  issued a warrant for her to appear in front of the Human Rights Violations Committee. </a:t>
            </a:r>
          </a:p>
          <a:p>
            <a:pPr lvl="1"/>
            <a:r>
              <a:rPr lang="en-US" sz="1900" dirty="0"/>
              <a:t>Charges of Fraud</a:t>
            </a:r>
          </a:p>
          <a:p>
            <a:pPr lvl="2"/>
            <a:r>
              <a:rPr lang="en-US" sz="1900" dirty="0"/>
              <a:t>She was convicted on charges of fraud in 2003 and theft stemming from her involvement with fraudulently obtained bank loans, many of which benefited economically disadvantaged persons. She was partially vindicated a year later when the conviction for theft was overturned because she had not recognized any personal gain from her actions.</a:t>
            </a:r>
          </a:p>
          <a:p>
            <a:pPr lvl="1"/>
            <a:endParaRPr lang="en-US" sz="2300" dirty="0"/>
          </a:p>
        </p:txBody>
      </p:sp>
      <p:sp>
        <p:nvSpPr>
          <p:cNvPr id="4" name="Slide Number Placeholder 3">
            <a:extLst>
              <a:ext uri="{FF2B5EF4-FFF2-40B4-BE49-F238E27FC236}">
                <a16:creationId xmlns:a16="http://schemas.microsoft.com/office/drawing/2014/main" xmlns="" id="{A844F52E-5675-4A43-9183-138FFB4C7FDB}"/>
              </a:ext>
            </a:extLst>
          </p:cNvPr>
          <p:cNvSpPr>
            <a:spLocks noGrp="1"/>
          </p:cNvSpPr>
          <p:nvPr>
            <p:ph type="sldNum" sz="quarter" idx="12"/>
          </p:nvPr>
        </p:nvSpPr>
        <p:spPr/>
        <p:txBody>
          <a:bodyPr/>
          <a:lstStyle/>
          <a:p>
            <a:fld id="{CD4181D7-B113-430D-96FB-7C9CD3874802}" type="slidenum">
              <a:rPr lang="en-US" smtClean="0"/>
              <a:t>12</a:t>
            </a:fld>
            <a:endParaRPr lang="en-US"/>
          </a:p>
        </p:txBody>
      </p:sp>
    </p:spTree>
    <p:extLst>
      <p:ext uri="{BB962C8B-B14F-4D97-AF65-F5344CB8AC3E}">
        <p14:creationId xmlns:p14="http://schemas.microsoft.com/office/powerpoint/2010/main" val="160568568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3" name="Rectangle 19">
            <a:extLst>
              <a:ext uri="{FF2B5EF4-FFF2-40B4-BE49-F238E27FC236}">
                <a16:creationId xmlns:a16="http://schemas.microsoft.com/office/drawing/2014/main" xmlns="" id="{61445B8C-D724-4F73-AB77-3CCE4E822C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20963"/>
            <a:ext cx="4657345" cy="6816065"/>
          </a:xfrm>
          <a:prstGeom prst="rect">
            <a:avLst/>
          </a:prstGeom>
          <a:solidFill>
            <a:schemeClr val="bg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xmlns="" id="{99905336-A7CD-4C75-9E77-C704674F404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073347" y="3429000"/>
            <a:ext cx="1597456" cy="0"/>
          </a:xfrm>
          <a:prstGeom prst="line">
            <a:avLst/>
          </a:prstGeom>
          <a:ln w="50800">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xmlns="" id="{EDF71B82-B2C8-45AE-A477-8154F64E2E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3882" y="608650"/>
            <a:ext cx="3996386" cy="2247967"/>
          </a:xfrm>
          <a:prstGeom prst="rect">
            <a:avLst/>
          </a:prstGeom>
        </p:spPr>
      </p:pic>
      <p:pic>
        <p:nvPicPr>
          <p:cNvPr id="8" name="Picture 7">
            <a:extLst>
              <a:ext uri="{FF2B5EF4-FFF2-40B4-BE49-F238E27FC236}">
                <a16:creationId xmlns:a16="http://schemas.microsoft.com/office/drawing/2014/main" xmlns="" id="{B31A3298-5D13-4E33-8D36-CF62C0A9398E}"/>
              </a:ext>
            </a:extLst>
          </p:cNvPr>
          <p:cNvPicPr>
            <a:picLocks noChangeAspect="1"/>
          </p:cNvPicPr>
          <p:nvPr/>
        </p:nvPicPr>
        <p:blipFill rotWithShape="1">
          <a:blip r:embed="rId4">
            <a:extLst>
              <a:ext uri="{28A0092B-C50C-407E-A947-70E740481C1C}">
                <a14:useLocalDpi xmlns:a14="http://schemas.microsoft.com/office/drawing/2010/main" val="0"/>
              </a:ext>
            </a:extLst>
          </a:blip>
          <a:srcRect r="21892"/>
          <a:stretch/>
        </p:blipFill>
        <p:spPr>
          <a:xfrm>
            <a:off x="7942028" y="3735414"/>
            <a:ext cx="3860094" cy="2779874"/>
          </a:xfrm>
          <a:prstGeom prst="rect">
            <a:avLst/>
          </a:prstGeom>
        </p:spPr>
      </p:pic>
      <p:sp>
        <p:nvSpPr>
          <p:cNvPr id="2" name="Title 1">
            <a:extLst>
              <a:ext uri="{FF2B5EF4-FFF2-40B4-BE49-F238E27FC236}">
                <a16:creationId xmlns:a16="http://schemas.microsoft.com/office/drawing/2014/main" xmlns="" id="{1F2A8AD8-BA13-441D-9169-80060756FF08}"/>
              </a:ext>
            </a:extLst>
          </p:cNvPr>
          <p:cNvSpPr>
            <a:spLocks noGrp="1"/>
          </p:cNvSpPr>
          <p:nvPr>
            <p:ph type="title"/>
          </p:nvPr>
        </p:nvSpPr>
        <p:spPr>
          <a:xfrm>
            <a:off x="801098" y="1396289"/>
            <a:ext cx="6387102" cy="1325563"/>
          </a:xfrm>
        </p:spPr>
        <p:txBody>
          <a:bodyPr>
            <a:normAutofit/>
          </a:bodyPr>
          <a:lstStyle/>
          <a:p>
            <a:r>
              <a:rPr lang="en-US" sz="4000" dirty="0"/>
              <a:t>Conflict</a:t>
            </a:r>
            <a:r>
              <a:rPr lang="en-US" dirty="0"/>
              <a:t> </a:t>
            </a:r>
            <a:r>
              <a:rPr lang="en-US" sz="2400" dirty="0"/>
              <a:t>(cont.) </a:t>
            </a:r>
          </a:p>
        </p:txBody>
      </p:sp>
      <p:sp>
        <p:nvSpPr>
          <p:cNvPr id="3" name="Content Placeholder 2">
            <a:extLst>
              <a:ext uri="{FF2B5EF4-FFF2-40B4-BE49-F238E27FC236}">
                <a16:creationId xmlns:a16="http://schemas.microsoft.com/office/drawing/2014/main" xmlns="" id="{D80CC69F-539B-4D59-B7BF-F1039EF51F13}"/>
              </a:ext>
            </a:extLst>
          </p:cNvPr>
          <p:cNvSpPr>
            <a:spLocks noGrp="1"/>
          </p:cNvSpPr>
          <p:nvPr>
            <p:ph idx="1"/>
          </p:nvPr>
        </p:nvSpPr>
        <p:spPr>
          <a:xfrm>
            <a:off x="805542" y="2871982"/>
            <a:ext cx="6382657" cy="3643306"/>
          </a:xfrm>
        </p:spPr>
        <p:txBody>
          <a:bodyPr anchor="t">
            <a:normAutofit lnSpcReduction="10000"/>
          </a:bodyPr>
          <a:lstStyle/>
          <a:p>
            <a:pPr>
              <a:lnSpc>
                <a:spcPct val="80000"/>
              </a:lnSpc>
            </a:pPr>
            <a:r>
              <a:rPr lang="en-US" sz="2600" dirty="0"/>
              <a:t>Marriage</a:t>
            </a:r>
          </a:p>
          <a:p>
            <a:pPr lvl="1"/>
            <a:endParaRPr lang="en-US" sz="1500" dirty="0"/>
          </a:p>
          <a:p>
            <a:pPr lvl="1"/>
            <a:r>
              <a:rPr lang="en-US" sz="1800" dirty="0"/>
              <a:t>Nelson Mandel was released in February 11, 1990</a:t>
            </a:r>
          </a:p>
          <a:p>
            <a:pPr lvl="1"/>
            <a:r>
              <a:rPr lang="en-US" sz="1800" dirty="0"/>
              <a:t>The couple was reunited after close to 30 years of separation</a:t>
            </a:r>
          </a:p>
          <a:p>
            <a:pPr lvl="1"/>
            <a:r>
              <a:rPr lang="en-US" sz="1800" dirty="0"/>
              <a:t>Her Conflicts were being publicized and she was becoming a target </a:t>
            </a:r>
          </a:p>
          <a:p>
            <a:pPr lvl="1"/>
            <a:r>
              <a:rPr lang="en-US" sz="1800" dirty="0"/>
              <a:t>Nelson Mandela and Winnie Separated in April 13 1992</a:t>
            </a:r>
          </a:p>
          <a:p>
            <a:pPr lvl="1"/>
            <a:r>
              <a:rPr lang="en-US" sz="1800" dirty="0"/>
              <a:t>Nelson Mandela Became President of South Africa May 10, 1994</a:t>
            </a:r>
          </a:p>
          <a:p>
            <a:pPr lvl="1"/>
            <a:r>
              <a:rPr lang="en-US" sz="1800" dirty="0"/>
              <a:t>In August 1995 Nelson instituted divorce proceedings </a:t>
            </a:r>
          </a:p>
          <a:p>
            <a:pPr lvl="1"/>
            <a:r>
              <a:rPr lang="en-US" sz="1800" dirty="0"/>
              <a:t>In March 1996 the Divorce was finalized</a:t>
            </a:r>
          </a:p>
          <a:p>
            <a:pPr lvl="1"/>
            <a:r>
              <a:rPr lang="en-US" sz="1800" dirty="0"/>
              <a:t>Nelson Mandel Died on December 5, 2013 </a:t>
            </a:r>
          </a:p>
          <a:p>
            <a:pPr lvl="1"/>
            <a:endParaRPr lang="en-US" sz="1500" dirty="0"/>
          </a:p>
          <a:p>
            <a:pPr lvl="1"/>
            <a:endParaRPr lang="en-US" sz="1500" dirty="0"/>
          </a:p>
          <a:p>
            <a:pPr lvl="1"/>
            <a:endParaRPr lang="en-US" sz="1500" dirty="0"/>
          </a:p>
        </p:txBody>
      </p:sp>
      <p:cxnSp>
        <p:nvCxnSpPr>
          <p:cNvPr id="12" name="Straight Connector 11">
            <a:extLst>
              <a:ext uri="{FF2B5EF4-FFF2-40B4-BE49-F238E27FC236}">
                <a16:creationId xmlns:a16="http://schemas.microsoft.com/office/drawing/2014/main" xmlns="" id="{43C5C9C4-3176-4E3F-A62C-E1AB53C87DBD}"/>
              </a:ext>
            </a:extLst>
          </p:cNvPr>
          <p:cNvCxnSpPr>
            <a:cxnSpLocks/>
          </p:cNvCxnSpPr>
          <p:nvPr/>
        </p:nvCxnSpPr>
        <p:spPr>
          <a:xfrm>
            <a:off x="923636" y="2512291"/>
            <a:ext cx="65393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15">
            <a:extLst>
              <a:ext uri="{FF2B5EF4-FFF2-40B4-BE49-F238E27FC236}">
                <a16:creationId xmlns:a16="http://schemas.microsoft.com/office/drawing/2014/main" xmlns="" id="{95180F27-DFB9-40A7-B4E1-B00F6ECE6BAC}"/>
              </a:ext>
            </a:extLst>
          </p:cNvPr>
          <p:cNvSpPr>
            <a:spLocks noGrp="1"/>
          </p:cNvSpPr>
          <p:nvPr>
            <p:ph type="sldNum" sz="quarter" idx="12"/>
          </p:nvPr>
        </p:nvSpPr>
        <p:spPr/>
        <p:txBody>
          <a:bodyPr/>
          <a:lstStyle/>
          <a:p>
            <a:fld id="{CD4181D7-B113-430D-96FB-7C9CD3874802}" type="slidenum">
              <a:rPr lang="en-US" smtClean="0"/>
              <a:t>13</a:t>
            </a:fld>
            <a:endParaRPr lang="en-US"/>
          </a:p>
        </p:txBody>
      </p:sp>
    </p:spTree>
    <p:extLst>
      <p:ext uri="{BB962C8B-B14F-4D97-AF65-F5344CB8AC3E}">
        <p14:creationId xmlns:p14="http://schemas.microsoft.com/office/powerpoint/2010/main" val="372281468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45B66B-F4CA-4CBA-9BDA-07D34C444738}"/>
              </a:ext>
            </a:extLst>
          </p:cNvPr>
          <p:cNvSpPr>
            <a:spLocks noGrp="1"/>
          </p:cNvSpPr>
          <p:nvPr>
            <p:ph type="title"/>
          </p:nvPr>
        </p:nvSpPr>
        <p:spPr/>
        <p:txBody>
          <a:bodyPr/>
          <a:lstStyle/>
          <a:p>
            <a:r>
              <a:rPr lang="en-US" dirty="0"/>
              <a:t>Time Line</a:t>
            </a:r>
          </a:p>
        </p:txBody>
      </p:sp>
      <p:graphicFrame>
        <p:nvGraphicFramePr>
          <p:cNvPr id="4" name="Content Placeholder 3">
            <a:extLst>
              <a:ext uri="{FF2B5EF4-FFF2-40B4-BE49-F238E27FC236}">
                <a16:creationId xmlns:a16="http://schemas.microsoft.com/office/drawing/2014/main" xmlns="" id="{271F1DAE-C0E9-446C-8A06-3D805355B595}"/>
              </a:ext>
            </a:extLst>
          </p:cNvPr>
          <p:cNvGraphicFramePr>
            <a:graphicFrameLocks noGrp="1"/>
          </p:cNvGraphicFramePr>
          <p:nvPr>
            <p:ph idx="1"/>
            <p:extLst>
              <p:ext uri="{D42A27DB-BD31-4B8C-83A1-F6EECF244321}">
                <p14:modId xmlns:p14="http://schemas.microsoft.com/office/powerpoint/2010/main" val="2003513848"/>
              </p:ext>
            </p:extLst>
          </p:nvPr>
        </p:nvGraphicFramePr>
        <p:xfrm>
          <a:off x="415636" y="1182254"/>
          <a:ext cx="11628582" cy="5772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xmlns="" id="{4DB00C9F-13FD-4C24-9227-B929111A27DC}"/>
              </a:ext>
            </a:extLst>
          </p:cNvPr>
          <p:cNvSpPr>
            <a:spLocks noGrp="1"/>
          </p:cNvSpPr>
          <p:nvPr>
            <p:ph type="sldNum" sz="quarter" idx="12"/>
          </p:nvPr>
        </p:nvSpPr>
        <p:spPr/>
        <p:txBody>
          <a:bodyPr/>
          <a:lstStyle/>
          <a:p>
            <a:fld id="{CD4181D7-B113-430D-96FB-7C9CD3874802}" type="slidenum">
              <a:rPr lang="en-US" smtClean="0"/>
              <a:t>14</a:t>
            </a:fld>
            <a:endParaRPr lang="en-US"/>
          </a:p>
        </p:txBody>
      </p:sp>
    </p:spTree>
    <p:extLst>
      <p:ext uri="{BB962C8B-B14F-4D97-AF65-F5344CB8AC3E}">
        <p14:creationId xmlns:p14="http://schemas.microsoft.com/office/powerpoint/2010/main" val="3956567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544AF1-615D-445E-8D61-425A62A5E012}"/>
              </a:ext>
            </a:extLst>
          </p:cNvPr>
          <p:cNvSpPr>
            <a:spLocks noGrp="1"/>
          </p:cNvSpPr>
          <p:nvPr>
            <p:ph type="title"/>
          </p:nvPr>
        </p:nvSpPr>
        <p:spPr/>
        <p:txBody>
          <a:bodyPr/>
          <a:lstStyle/>
          <a:p>
            <a:r>
              <a:rPr lang="en-US" dirty="0"/>
              <a:t>AUTHENTIC LEADERSHIP</a:t>
            </a:r>
          </a:p>
        </p:txBody>
      </p:sp>
      <p:sp>
        <p:nvSpPr>
          <p:cNvPr id="7" name="Text Placeholder 6">
            <a:extLst>
              <a:ext uri="{FF2B5EF4-FFF2-40B4-BE49-F238E27FC236}">
                <a16:creationId xmlns:a16="http://schemas.microsoft.com/office/drawing/2014/main" xmlns="" id="{7C69BE8F-11FB-DD4B-82BA-C4F71988AD63}"/>
              </a:ext>
            </a:extLst>
          </p:cNvPr>
          <p:cNvSpPr>
            <a:spLocks noGrp="1"/>
          </p:cNvSpPr>
          <p:nvPr>
            <p:ph type="body" idx="1"/>
          </p:nvPr>
        </p:nvSpPr>
        <p:spPr/>
        <p:txBody>
          <a:bodyPr/>
          <a:lstStyle/>
          <a:p>
            <a:r>
              <a:rPr lang="en-US" dirty="0"/>
              <a:t>Characteristics (Practical Approach)</a:t>
            </a:r>
          </a:p>
        </p:txBody>
      </p:sp>
      <p:sp>
        <p:nvSpPr>
          <p:cNvPr id="3" name="Content Placeholder 2">
            <a:extLst>
              <a:ext uri="{FF2B5EF4-FFF2-40B4-BE49-F238E27FC236}">
                <a16:creationId xmlns:a16="http://schemas.microsoft.com/office/drawing/2014/main" xmlns="" id="{4E6342D9-4FA6-43A7-A3F3-F99716331FB8}"/>
              </a:ext>
            </a:extLst>
          </p:cNvPr>
          <p:cNvSpPr>
            <a:spLocks noGrp="1"/>
          </p:cNvSpPr>
          <p:nvPr>
            <p:ph sz="half" idx="2"/>
          </p:nvPr>
        </p:nvSpPr>
        <p:spPr>
          <a:xfrm>
            <a:off x="839788" y="2505075"/>
            <a:ext cx="5265448" cy="3684588"/>
          </a:xfrm>
        </p:spPr>
        <p:txBody>
          <a:bodyPr/>
          <a:lstStyle/>
          <a:p>
            <a:r>
              <a:rPr lang="en-US" dirty="0"/>
              <a:t>Passion             Purpose</a:t>
            </a:r>
          </a:p>
          <a:p>
            <a:r>
              <a:rPr lang="en-US" dirty="0"/>
              <a:t>Behavior             Values</a:t>
            </a:r>
          </a:p>
          <a:p>
            <a:r>
              <a:rPr lang="en-US" dirty="0"/>
              <a:t>Compassion           Heart</a:t>
            </a:r>
          </a:p>
          <a:p>
            <a:r>
              <a:rPr lang="en-US" dirty="0"/>
              <a:t>Consistency            Self-Discipline</a:t>
            </a:r>
          </a:p>
          <a:p>
            <a:r>
              <a:rPr lang="en-US" dirty="0"/>
              <a:t>Connectedness        Relationships</a:t>
            </a:r>
          </a:p>
        </p:txBody>
      </p:sp>
      <p:sp>
        <p:nvSpPr>
          <p:cNvPr id="9" name="Text Placeholder 8">
            <a:extLst>
              <a:ext uri="{FF2B5EF4-FFF2-40B4-BE49-F238E27FC236}">
                <a16:creationId xmlns:a16="http://schemas.microsoft.com/office/drawing/2014/main" xmlns="" id="{123116BE-5FAE-284A-8075-A05E428A7E17}"/>
              </a:ext>
            </a:extLst>
          </p:cNvPr>
          <p:cNvSpPr>
            <a:spLocks noGrp="1"/>
          </p:cNvSpPr>
          <p:nvPr>
            <p:ph type="body" sz="quarter" idx="3"/>
          </p:nvPr>
        </p:nvSpPr>
        <p:spPr/>
        <p:txBody>
          <a:bodyPr/>
          <a:lstStyle/>
          <a:p>
            <a:r>
              <a:rPr lang="en-US"/>
              <a:t>Persective</a:t>
            </a:r>
          </a:p>
        </p:txBody>
      </p:sp>
      <p:sp>
        <p:nvSpPr>
          <p:cNvPr id="5" name="Content Placeholder 4">
            <a:extLst>
              <a:ext uri="{FF2B5EF4-FFF2-40B4-BE49-F238E27FC236}">
                <a16:creationId xmlns:a16="http://schemas.microsoft.com/office/drawing/2014/main" xmlns="" id="{901E70F1-CEB6-DF4F-B1D1-E4C98E204368}"/>
              </a:ext>
            </a:extLst>
          </p:cNvPr>
          <p:cNvSpPr>
            <a:spLocks noGrp="1"/>
          </p:cNvSpPr>
          <p:nvPr>
            <p:ph sz="quarter" idx="4"/>
          </p:nvPr>
        </p:nvSpPr>
        <p:spPr/>
        <p:txBody>
          <a:bodyPr>
            <a:normAutofit lnSpcReduction="10000"/>
          </a:bodyPr>
          <a:lstStyle/>
          <a:p>
            <a:r>
              <a:rPr lang="en-US" dirty="0"/>
              <a:t>Intrapersonal perspective –</a:t>
            </a:r>
          </a:p>
          <a:p>
            <a:pPr lvl="1"/>
            <a:r>
              <a:rPr lang="en-US" dirty="0"/>
              <a:t>Self- knowledge</a:t>
            </a:r>
          </a:p>
          <a:p>
            <a:pPr lvl="1"/>
            <a:r>
              <a:rPr lang="en-US" dirty="0"/>
              <a:t>Self- regulation</a:t>
            </a:r>
          </a:p>
          <a:p>
            <a:pPr lvl="1"/>
            <a:r>
              <a:rPr lang="en-US" dirty="0"/>
              <a:t>Self- concept</a:t>
            </a:r>
          </a:p>
          <a:p>
            <a:r>
              <a:rPr lang="en-US" dirty="0"/>
              <a:t>Life experiences and the meaning he or she attaches to those experiences as being critical to the development of the authentic leader.</a:t>
            </a:r>
          </a:p>
        </p:txBody>
      </p:sp>
      <p:cxnSp>
        <p:nvCxnSpPr>
          <p:cNvPr id="6" name="Straight Arrow Connector 5">
            <a:extLst>
              <a:ext uri="{FF2B5EF4-FFF2-40B4-BE49-F238E27FC236}">
                <a16:creationId xmlns:a16="http://schemas.microsoft.com/office/drawing/2014/main" xmlns="" id="{C3BF0FFD-F4A3-49AC-A098-E1C5346CEE0A}"/>
              </a:ext>
            </a:extLst>
          </p:cNvPr>
          <p:cNvCxnSpPr>
            <a:cxnSpLocks/>
          </p:cNvCxnSpPr>
          <p:nvPr/>
        </p:nvCxnSpPr>
        <p:spPr>
          <a:xfrm>
            <a:off x="2583873" y="2743199"/>
            <a:ext cx="309418"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xmlns="" id="{DA38DD7A-AF02-4FCE-A901-54800C6665E1}"/>
              </a:ext>
            </a:extLst>
          </p:cNvPr>
          <p:cNvCxnSpPr>
            <a:cxnSpLocks/>
          </p:cNvCxnSpPr>
          <p:nvPr/>
        </p:nvCxnSpPr>
        <p:spPr>
          <a:xfrm>
            <a:off x="2738582" y="3302000"/>
            <a:ext cx="429491"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xmlns="" id="{DD016684-159D-4F0B-AED7-AA3CFA8D6578}"/>
              </a:ext>
            </a:extLst>
          </p:cNvPr>
          <p:cNvCxnSpPr>
            <a:cxnSpLocks/>
          </p:cNvCxnSpPr>
          <p:nvPr/>
        </p:nvCxnSpPr>
        <p:spPr>
          <a:xfrm>
            <a:off x="2960254" y="3773055"/>
            <a:ext cx="489529"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xmlns="" id="{D219419B-D0FC-4737-A2B9-84610E12FDA9}"/>
              </a:ext>
            </a:extLst>
          </p:cNvPr>
          <p:cNvCxnSpPr>
            <a:cxnSpLocks/>
          </p:cNvCxnSpPr>
          <p:nvPr/>
        </p:nvCxnSpPr>
        <p:spPr>
          <a:xfrm>
            <a:off x="3449783" y="4779818"/>
            <a:ext cx="42949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xmlns="" id="{B5568C7D-D3B2-4034-8D3D-2F3E6968A2DB}"/>
              </a:ext>
            </a:extLst>
          </p:cNvPr>
          <p:cNvCxnSpPr>
            <a:cxnSpLocks/>
          </p:cNvCxnSpPr>
          <p:nvPr/>
        </p:nvCxnSpPr>
        <p:spPr>
          <a:xfrm>
            <a:off x="3020291" y="4290290"/>
            <a:ext cx="498764"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8" name="Slide Number Placeholder 17">
            <a:extLst>
              <a:ext uri="{FF2B5EF4-FFF2-40B4-BE49-F238E27FC236}">
                <a16:creationId xmlns:a16="http://schemas.microsoft.com/office/drawing/2014/main" xmlns="" id="{CD5BC01D-183D-424F-B93E-826C0B47AB42}"/>
              </a:ext>
            </a:extLst>
          </p:cNvPr>
          <p:cNvSpPr>
            <a:spLocks noGrp="1"/>
          </p:cNvSpPr>
          <p:nvPr>
            <p:ph type="sldNum" sz="quarter" idx="12"/>
          </p:nvPr>
        </p:nvSpPr>
        <p:spPr/>
        <p:txBody>
          <a:bodyPr/>
          <a:lstStyle/>
          <a:p>
            <a:fld id="{CD4181D7-B113-430D-96FB-7C9CD3874802}" type="slidenum">
              <a:rPr lang="en-US" smtClean="0"/>
              <a:t>15</a:t>
            </a:fld>
            <a:endParaRPr lang="en-US"/>
          </a:p>
        </p:txBody>
      </p:sp>
    </p:spTree>
    <p:extLst>
      <p:ext uri="{BB962C8B-B14F-4D97-AF65-F5344CB8AC3E}">
        <p14:creationId xmlns:p14="http://schemas.microsoft.com/office/powerpoint/2010/main" val="749914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277A325D-3188-4FF1-9AF9-04ACE49FE375}"/>
              </a:ext>
            </a:extLst>
          </p:cNvPr>
          <p:cNvSpPr>
            <a:spLocks noGrp="1"/>
          </p:cNvSpPr>
          <p:nvPr>
            <p:ph type="body" idx="1"/>
          </p:nvPr>
        </p:nvSpPr>
        <p:spPr/>
        <p:txBody>
          <a:bodyPr/>
          <a:lstStyle/>
          <a:p>
            <a:r>
              <a:rPr lang="en-US" dirty="0"/>
              <a:t>Factors that Influence Leadership</a:t>
            </a:r>
          </a:p>
        </p:txBody>
      </p:sp>
      <p:sp>
        <p:nvSpPr>
          <p:cNvPr id="4" name="Content Placeholder 3">
            <a:extLst>
              <a:ext uri="{FF2B5EF4-FFF2-40B4-BE49-F238E27FC236}">
                <a16:creationId xmlns:a16="http://schemas.microsoft.com/office/drawing/2014/main" xmlns="" id="{7A8E3135-7102-4748-97F8-A0CC8968AAB8}"/>
              </a:ext>
            </a:extLst>
          </p:cNvPr>
          <p:cNvSpPr>
            <a:spLocks noGrp="1"/>
          </p:cNvSpPr>
          <p:nvPr>
            <p:ph sz="half" idx="2"/>
          </p:nvPr>
        </p:nvSpPr>
        <p:spPr/>
        <p:txBody>
          <a:bodyPr/>
          <a:lstStyle/>
          <a:p>
            <a:r>
              <a:rPr lang="en-US" dirty="0"/>
              <a:t>Confidence</a:t>
            </a:r>
          </a:p>
          <a:p>
            <a:r>
              <a:rPr lang="en-US" dirty="0"/>
              <a:t>Hope</a:t>
            </a:r>
          </a:p>
          <a:p>
            <a:r>
              <a:rPr lang="en-US" dirty="0"/>
              <a:t>Optimism</a:t>
            </a:r>
          </a:p>
          <a:p>
            <a:r>
              <a:rPr lang="en-US" dirty="0"/>
              <a:t>Resilience</a:t>
            </a:r>
          </a:p>
        </p:txBody>
      </p:sp>
      <p:pic>
        <p:nvPicPr>
          <p:cNvPr id="15" name="Content Placeholder 14">
            <a:extLst>
              <a:ext uri="{FF2B5EF4-FFF2-40B4-BE49-F238E27FC236}">
                <a16:creationId xmlns:a16="http://schemas.microsoft.com/office/drawing/2014/main" xmlns="" id="{3BA1ABFB-67D8-4238-952A-B5CA7E92E80D}"/>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6936509" y="798509"/>
            <a:ext cx="4291646" cy="2627713"/>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1">
            <a:extLst>
              <a:ext uri="{FF2B5EF4-FFF2-40B4-BE49-F238E27FC236}">
                <a16:creationId xmlns:a16="http://schemas.microsoft.com/office/drawing/2014/main" xmlns="" id="{098FB874-746C-431B-96D2-CA9E8904ADEC}"/>
              </a:ext>
            </a:extLst>
          </p:cNvPr>
          <p:cNvSpPr>
            <a:spLocks noGrp="1"/>
          </p:cNvSpPr>
          <p:nvPr>
            <p:ph type="title"/>
          </p:nvPr>
        </p:nvSpPr>
        <p:spPr/>
        <p:txBody>
          <a:bodyPr/>
          <a:lstStyle/>
          <a:p>
            <a:r>
              <a:rPr lang="en-US" dirty="0"/>
              <a:t>AUTHENTIC LEADERSHIP</a:t>
            </a:r>
          </a:p>
        </p:txBody>
      </p:sp>
      <p:pic>
        <p:nvPicPr>
          <p:cNvPr id="17" name="Picture 16">
            <a:extLst>
              <a:ext uri="{FF2B5EF4-FFF2-40B4-BE49-F238E27FC236}">
                <a16:creationId xmlns:a16="http://schemas.microsoft.com/office/drawing/2014/main" xmlns="" id="{66BA0671-1C2B-4259-AA21-A26A09C711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1984" y="2991717"/>
            <a:ext cx="1914525" cy="2390775"/>
          </a:xfrm>
          <a:prstGeom prst="rect">
            <a:avLst/>
          </a:prstGeom>
        </p:spPr>
      </p:pic>
      <p:sp>
        <p:nvSpPr>
          <p:cNvPr id="18" name="AutoShape 12" descr="Image result for winnie mandela">
            <a:extLst>
              <a:ext uri="{FF2B5EF4-FFF2-40B4-BE49-F238E27FC236}">
                <a16:creationId xmlns:a16="http://schemas.microsoft.com/office/drawing/2014/main" xmlns="" id="{85E41D7B-85DA-4D81-8C6A-AAC7D2F38E3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14" descr="Image result for winnie mandela">
            <a:extLst>
              <a:ext uri="{FF2B5EF4-FFF2-40B4-BE49-F238E27FC236}">
                <a16:creationId xmlns:a16="http://schemas.microsoft.com/office/drawing/2014/main" xmlns="" id="{6BAA9CF5-B6E4-4BA0-AC16-7EAE1210EAD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4" name="Picture 23">
            <a:extLst>
              <a:ext uri="{FF2B5EF4-FFF2-40B4-BE49-F238E27FC236}">
                <a16:creationId xmlns:a16="http://schemas.microsoft.com/office/drawing/2014/main" xmlns="" id="{C9C7B041-DB55-45E0-9269-8EB396EA0F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0279" y="4518565"/>
            <a:ext cx="3261705" cy="2164956"/>
          </a:xfrm>
          <a:prstGeom prst="rect">
            <a:avLst/>
          </a:prstGeom>
        </p:spPr>
      </p:pic>
      <p:pic>
        <p:nvPicPr>
          <p:cNvPr id="26" name="Picture 25">
            <a:extLst>
              <a:ext uri="{FF2B5EF4-FFF2-40B4-BE49-F238E27FC236}">
                <a16:creationId xmlns:a16="http://schemas.microsoft.com/office/drawing/2014/main" xmlns="" id="{D850C901-D28F-4C2B-9492-6DD7E89EC5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6190" y="3581400"/>
            <a:ext cx="3429000" cy="3429000"/>
          </a:xfrm>
          <a:prstGeom prst="rect">
            <a:avLst/>
          </a:prstGeom>
        </p:spPr>
      </p:pic>
      <p:sp>
        <p:nvSpPr>
          <p:cNvPr id="27" name="Slide Number Placeholder 26">
            <a:extLst>
              <a:ext uri="{FF2B5EF4-FFF2-40B4-BE49-F238E27FC236}">
                <a16:creationId xmlns:a16="http://schemas.microsoft.com/office/drawing/2014/main" xmlns="" id="{F83FF936-336D-4B58-9805-DAD1839504F9}"/>
              </a:ext>
            </a:extLst>
          </p:cNvPr>
          <p:cNvSpPr>
            <a:spLocks noGrp="1"/>
          </p:cNvSpPr>
          <p:nvPr>
            <p:ph type="sldNum" sz="quarter" idx="12"/>
          </p:nvPr>
        </p:nvSpPr>
        <p:spPr/>
        <p:txBody>
          <a:bodyPr/>
          <a:lstStyle/>
          <a:p>
            <a:fld id="{CD4181D7-B113-430D-96FB-7C9CD3874802}" type="slidenum">
              <a:rPr lang="en-US" smtClean="0"/>
              <a:t>16</a:t>
            </a:fld>
            <a:endParaRPr lang="en-US"/>
          </a:p>
        </p:txBody>
      </p:sp>
    </p:spTree>
    <p:extLst>
      <p:ext uri="{BB962C8B-B14F-4D97-AF65-F5344CB8AC3E}">
        <p14:creationId xmlns:p14="http://schemas.microsoft.com/office/powerpoint/2010/main" val="3649462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8334461-E30E-49EC-AD40-0D6F8F15CA15}"/>
              </a:ext>
            </a:extLst>
          </p:cNvPr>
          <p:cNvSpPr>
            <a:spLocks noGrp="1"/>
          </p:cNvSpPr>
          <p:nvPr>
            <p:ph type="title"/>
          </p:nvPr>
        </p:nvSpPr>
        <p:spPr/>
        <p:txBody>
          <a:bodyPr/>
          <a:lstStyle/>
          <a:p>
            <a:r>
              <a:rPr lang="en-US" dirty="0"/>
              <a:t>True Color Assessment</a:t>
            </a:r>
          </a:p>
        </p:txBody>
      </p:sp>
      <p:sp>
        <p:nvSpPr>
          <p:cNvPr id="4" name="Text Placeholder 3">
            <a:extLst>
              <a:ext uri="{FF2B5EF4-FFF2-40B4-BE49-F238E27FC236}">
                <a16:creationId xmlns:a16="http://schemas.microsoft.com/office/drawing/2014/main" xmlns="" id="{BCB9AE8D-A5BE-4B87-BB4F-848F99F7BF00}"/>
              </a:ext>
            </a:extLst>
          </p:cNvPr>
          <p:cNvSpPr>
            <a:spLocks noGrp="1"/>
          </p:cNvSpPr>
          <p:nvPr>
            <p:ph type="body" idx="1"/>
          </p:nvPr>
        </p:nvSpPr>
        <p:spPr>
          <a:xfrm>
            <a:off x="839788" y="1681163"/>
            <a:ext cx="5157787" cy="823912"/>
          </a:xfrm>
          <a:solidFill>
            <a:schemeClr val="accent6"/>
          </a:solidFill>
        </p:spPr>
        <p:txBody>
          <a:bodyPr/>
          <a:lstStyle/>
          <a:p>
            <a:r>
              <a:rPr lang="en-US" dirty="0"/>
              <a:t>Action Way – Winnie Mandela</a:t>
            </a:r>
          </a:p>
        </p:txBody>
      </p:sp>
      <p:sp>
        <p:nvSpPr>
          <p:cNvPr id="10" name="Content Placeholder 9">
            <a:extLst>
              <a:ext uri="{FF2B5EF4-FFF2-40B4-BE49-F238E27FC236}">
                <a16:creationId xmlns:a16="http://schemas.microsoft.com/office/drawing/2014/main" xmlns="" id="{A78FBB87-9724-4323-8825-8FCF9CF61B31}"/>
              </a:ext>
            </a:extLst>
          </p:cNvPr>
          <p:cNvSpPr>
            <a:spLocks noGrp="1"/>
          </p:cNvSpPr>
          <p:nvPr>
            <p:ph sz="half" idx="2"/>
          </p:nvPr>
        </p:nvSpPr>
        <p:spPr>
          <a:xfrm>
            <a:off x="839787" y="2505073"/>
            <a:ext cx="5157788" cy="3684589"/>
          </a:xfrm>
          <a:solidFill>
            <a:schemeClr val="accent6"/>
          </a:solidFill>
        </p:spPr>
        <p:txBody>
          <a:bodyPr>
            <a:normAutofit/>
          </a:bodyPr>
          <a:lstStyle/>
          <a:p>
            <a:r>
              <a:rPr lang="en-US" dirty="0"/>
              <a:t>Needs Independence </a:t>
            </a:r>
          </a:p>
          <a:p>
            <a:r>
              <a:rPr lang="en-US" dirty="0"/>
              <a:t>Need Freedom</a:t>
            </a:r>
          </a:p>
          <a:p>
            <a:r>
              <a:rPr lang="en-US" dirty="0"/>
              <a:t>Needs Change and Results</a:t>
            </a:r>
          </a:p>
          <a:p>
            <a:r>
              <a:rPr lang="en-US" dirty="0"/>
              <a:t>Risk taker</a:t>
            </a:r>
          </a:p>
          <a:p>
            <a:r>
              <a:rPr lang="en-US" dirty="0"/>
              <a:t>Spontaneous</a:t>
            </a:r>
          </a:p>
          <a:p>
            <a:r>
              <a:rPr lang="en-US" dirty="0"/>
              <a:t>Appears confident</a:t>
            </a:r>
          </a:p>
          <a:p>
            <a:pPr marL="0" indent="0">
              <a:buNone/>
            </a:pPr>
            <a:endParaRPr lang="en-US" dirty="0"/>
          </a:p>
        </p:txBody>
      </p:sp>
      <p:sp>
        <p:nvSpPr>
          <p:cNvPr id="6" name="Text Placeholder 5">
            <a:extLst>
              <a:ext uri="{FF2B5EF4-FFF2-40B4-BE49-F238E27FC236}">
                <a16:creationId xmlns:a16="http://schemas.microsoft.com/office/drawing/2014/main" xmlns="" id="{A0DCF342-B51F-44E4-B2D8-878CB518EEC7}"/>
              </a:ext>
            </a:extLst>
          </p:cNvPr>
          <p:cNvSpPr>
            <a:spLocks noGrp="1"/>
          </p:cNvSpPr>
          <p:nvPr>
            <p:ph type="body" sz="quarter" idx="3"/>
          </p:nvPr>
        </p:nvSpPr>
        <p:spPr>
          <a:solidFill>
            <a:srgbClr val="92D050"/>
          </a:solidFill>
        </p:spPr>
        <p:txBody>
          <a:bodyPr/>
          <a:lstStyle/>
          <a:p>
            <a:r>
              <a:rPr lang="en-US" dirty="0"/>
              <a:t>Logical Way – Keena Jones</a:t>
            </a:r>
          </a:p>
        </p:txBody>
      </p:sp>
      <p:sp>
        <p:nvSpPr>
          <p:cNvPr id="8" name="Content Placeholder 7">
            <a:extLst>
              <a:ext uri="{FF2B5EF4-FFF2-40B4-BE49-F238E27FC236}">
                <a16:creationId xmlns:a16="http://schemas.microsoft.com/office/drawing/2014/main" xmlns="" id="{D82EE46A-C9C3-4E84-90CF-86C26C6C8E66}"/>
              </a:ext>
            </a:extLst>
          </p:cNvPr>
          <p:cNvSpPr>
            <a:spLocks noGrp="1"/>
          </p:cNvSpPr>
          <p:nvPr>
            <p:ph sz="quarter" idx="4"/>
          </p:nvPr>
        </p:nvSpPr>
        <p:spPr>
          <a:solidFill>
            <a:srgbClr val="92D050"/>
          </a:solidFill>
        </p:spPr>
        <p:txBody>
          <a:bodyPr>
            <a:normAutofit/>
          </a:bodyPr>
          <a:lstStyle/>
          <a:p>
            <a:r>
              <a:rPr lang="en-US" dirty="0"/>
              <a:t>Values Independence</a:t>
            </a:r>
          </a:p>
          <a:p>
            <a:r>
              <a:rPr lang="en-US" dirty="0"/>
              <a:t>Need Autonomy</a:t>
            </a:r>
          </a:p>
          <a:p>
            <a:r>
              <a:rPr lang="en-US" dirty="0"/>
              <a:t>Need Accuracy</a:t>
            </a:r>
          </a:p>
          <a:p>
            <a:r>
              <a:rPr lang="en-US" dirty="0"/>
              <a:t>Need time to think</a:t>
            </a:r>
          </a:p>
          <a:p>
            <a:r>
              <a:rPr lang="en-US" dirty="0"/>
              <a:t>Logical and Rational</a:t>
            </a:r>
          </a:p>
          <a:p>
            <a:r>
              <a:rPr lang="en-US" dirty="0"/>
              <a:t>Competent and knowledgeable</a:t>
            </a:r>
          </a:p>
        </p:txBody>
      </p:sp>
      <p:sp>
        <p:nvSpPr>
          <p:cNvPr id="2" name="Slide Number Placeholder 1">
            <a:extLst>
              <a:ext uri="{FF2B5EF4-FFF2-40B4-BE49-F238E27FC236}">
                <a16:creationId xmlns:a16="http://schemas.microsoft.com/office/drawing/2014/main" xmlns="" id="{7C412B52-011A-45E4-B664-24C089CA8BE5}"/>
              </a:ext>
            </a:extLst>
          </p:cNvPr>
          <p:cNvSpPr>
            <a:spLocks noGrp="1"/>
          </p:cNvSpPr>
          <p:nvPr>
            <p:ph type="sldNum" sz="quarter" idx="12"/>
          </p:nvPr>
        </p:nvSpPr>
        <p:spPr/>
        <p:txBody>
          <a:bodyPr/>
          <a:lstStyle/>
          <a:p>
            <a:fld id="{CD4181D7-B113-430D-96FB-7C9CD3874802}" type="slidenum">
              <a:rPr lang="en-US" smtClean="0"/>
              <a:t>17</a:t>
            </a:fld>
            <a:endParaRPr lang="en-US"/>
          </a:p>
        </p:txBody>
      </p:sp>
    </p:spTree>
    <p:extLst>
      <p:ext uri="{BB962C8B-B14F-4D97-AF65-F5344CB8AC3E}">
        <p14:creationId xmlns:p14="http://schemas.microsoft.com/office/powerpoint/2010/main" val="2467786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64887A07-9546-447B-AB48-85085EEF55DB}"/>
              </a:ext>
            </a:extLst>
          </p:cNvPr>
          <p:cNvSpPr>
            <a:spLocks noGrp="1"/>
          </p:cNvSpPr>
          <p:nvPr>
            <p:ph type="title"/>
          </p:nvPr>
        </p:nvSpPr>
        <p:spPr/>
        <p:txBody>
          <a:bodyPr/>
          <a:lstStyle/>
          <a:p>
            <a:r>
              <a:rPr lang="en-US" dirty="0"/>
              <a:t>True Colors cont. </a:t>
            </a:r>
          </a:p>
        </p:txBody>
      </p:sp>
      <p:sp>
        <p:nvSpPr>
          <p:cNvPr id="10" name="Text Placeholder 9">
            <a:extLst>
              <a:ext uri="{FF2B5EF4-FFF2-40B4-BE49-F238E27FC236}">
                <a16:creationId xmlns:a16="http://schemas.microsoft.com/office/drawing/2014/main" xmlns="" id="{1799845D-E76E-4178-A604-58C56DD7842B}"/>
              </a:ext>
            </a:extLst>
          </p:cNvPr>
          <p:cNvSpPr>
            <a:spLocks noGrp="1"/>
          </p:cNvSpPr>
          <p:nvPr>
            <p:ph type="body" idx="1"/>
          </p:nvPr>
        </p:nvSpPr>
        <p:spPr>
          <a:solidFill>
            <a:schemeClr val="accent6"/>
          </a:solidFill>
        </p:spPr>
        <p:txBody>
          <a:bodyPr/>
          <a:lstStyle/>
          <a:p>
            <a:r>
              <a:rPr lang="en-US" dirty="0"/>
              <a:t>Action Way – Winnie Mandela	</a:t>
            </a:r>
          </a:p>
        </p:txBody>
      </p:sp>
      <p:sp>
        <p:nvSpPr>
          <p:cNvPr id="11" name="Content Placeholder 10">
            <a:extLst>
              <a:ext uri="{FF2B5EF4-FFF2-40B4-BE49-F238E27FC236}">
                <a16:creationId xmlns:a16="http://schemas.microsoft.com/office/drawing/2014/main" xmlns="" id="{68F7BEAB-3BDD-4C5E-B914-6C2914B11965}"/>
              </a:ext>
            </a:extLst>
          </p:cNvPr>
          <p:cNvSpPr>
            <a:spLocks noGrp="1"/>
          </p:cNvSpPr>
          <p:nvPr>
            <p:ph sz="half" idx="2"/>
          </p:nvPr>
        </p:nvSpPr>
        <p:spPr>
          <a:solidFill>
            <a:schemeClr val="accent6"/>
          </a:solidFill>
        </p:spPr>
        <p:txBody>
          <a:bodyPr>
            <a:normAutofit fontScale="92500" lnSpcReduction="10000"/>
          </a:bodyPr>
          <a:lstStyle/>
          <a:p>
            <a:r>
              <a:rPr lang="en-US" dirty="0"/>
              <a:t>Perception</a:t>
            </a:r>
          </a:p>
          <a:p>
            <a:pPr lvl="1"/>
            <a:r>
              <a:rPr lang="en-US" dirty="0"/>
              <a:t>Disobeys Rules</a:t>
            </a:r>
          </a:p>
          <a:p>
            <a:pPr lvl="1"/>
            <a:r>
              <a:rPr lang="en-US" dirty="0"/>
              <a:t>Uncontrollable</a:t>
            </a:r>
          </a:p>
          <a:p>
            <a:pPr lvl="1"/>
            <a:r>
              <a:rPr lang="en-US" dirty="0"/>
              <a:t>Irresponsible</a:t>
            </a:r>
          </a:p>
          <a:p>
            <a:pPr lvl="1"/>
            <a:r>
              <a:rPr lang="en-US" dirty="0"/>
              <a:t>Resists Decisions</a:t>
            </a:r>
          </a:p>
          <a:p>
            <a:r>
              <a:rPr lang="en-US" dirty="0"/>
              <a:t>Self- analysis</a:t>
            </a:r>
          </a:p>
          <a:p>
            <a:pPr lvl="1"/>
            <a:r>
              <a:rPr lang="en-US" dirty="0"/>
              <a:t>Flexible and Adaptable</a:t>
            </a:r>
          </a:p>
          <a:p>
            <a:pPr lvl="1"/>
            <a:r>
              <a:rPr lang="en-US" dirty="0"/>
              <a:t>Proficient and capable</a:t>
            </a:r>
          </a:p>
          <a:p>
            <a:pPr lvl="1"/>
            <a:r>
              <a:rPr lang="en-US" dirty="0"/>
              <a:t>Good Negotiator</a:t>
            </a:r>
          </a:p>
          <a:p>
            <a:pPr lvl="1"/>
            <a:r>
              <a:rPr lang="en-US" dirty="0"/>
              <a:t>Sees Shades of gray</a:t>
            </a:r>
          </a:p>
        </p:txBody>
      </p:sp>
      <p:sp>
        <p:nvSpPr>
          <p:cNvPr id="12" name="Text Placeholder 11">
            <a:extLst>
              <a:ext uri="{FF2B5EF4-FFF2-40B4-BE49-F238E27FC236}">
                <a16:creationId xmlns:a16="http://schemas.microsoft.com/office/drawing/2014/main" xmlns="" id="{E7640AC3-F71B-430C-BBF0-21051893ED40}"/>
              </a:ext>
            </a:extLst>
          </p:cNvPr>
          <p:cNvSpPr>
            <a:spLocks noGrp="1"/>
          </p:cNvSpPr>
          <p:nvPr>
            <p:ph type="body" sz="quarter" idx="3"/>
          </p:nvPr>
        </p:nvSpPr>
        <p:spPr>
          <a:solidFill>
            <a:srgbClr val="92D050"/>
          </a:solidFill>
        </p:spPr>
        <p:txBody>
          <a:bodyPr/>
          <a:lstStyle/>
          <a:p>
            <a:r>
              <a:rPr lang="en-US" dirty="0"/>
              <a:t>Logical Way – Keena Jones</a:t>
            </a:r>
          </a:p>
        </p:txBody>
      </p:sp>
      <p:sp>
        <p:nvSpPr>
          <p:cNvPr id="13" name="Content Placeholder 12">
            <a:extLst>
              <a:ext uri="{FF2B5EF4-FFF2-40B4-BE49-F238E27FC236}">
                <a16:creationId xmlns:a16="http://schemas.microsoft.com/office/drawing/2014/main" xmlns="" id="{8E2ECE56-C887-482D-B3CF-7591B0323470}"/>
              </a:ext>
            </a:extLst>
          </p:cNvPr>
          <p:cNvSpPr>
            <a:spLocks noGrp="1"/>
          </p:cNvSpPr>
          <p:nvPr>
            <p:ph sz="quarter" idx="4"/>
          </p:nvPr>
        </p:nvSpPr>
        <p:spPr>
          <a:solidFill>
            <a:srgbClr val="92D050"/>
          </a:solidFill>
        </p:spPr>
        <p:txBody>
          <a:bodyPr>
            <a:normAutofit fontScale="92500" lnSpcReduction="10000"/>
          </a:bodyPr>
          <a:lstStyle/>
          <a:p>
            <a:r>
              <a:rPr lang="en-US" dirty="0"/>
              <a:t>Perception</a:t>
            </a:r>
          </a:p>
          <a:p>
            <a:pPr lvl="1"/>
            <a:r>
              <a:rPr lang="en-US" dirty="0"/>
              <a:t>Aloof, unfeeling</a:t>
            </a:r>
          </a:p>
          <a:p>
            <a:pPr lvl="1"/>
            <a:r>
              <a:rPr lang="en-US" dirty="0"/>
              <a:t>Unrealistic</a:t>
            </a:r>
          </a:p>
          <a:p>
            <a:pPr lvl="1"/>
            <a:r>
              <a:rPr lang="en-US" dirty="0"/>
              <a:t>Unfair</a:t>
            </a:r>
          </a:p>
          <a:p>
            <a:pPr lvl="1"/>
            <a:r>
              <a:rPr lang="en-US" dirty="0"/>
              <a:t>Devaluating Relational aspects</a:t>
            </a:r>
          </a:p>
          <a:p>
            <a:r>
              <a:rPr lang="en-US" dirty="0"/>
              <a:t>Self- Analysis</a:t>
            </a:r>
          </a:p>
          <a:p>
            <a:pPr lvl="1"/>
            <a:r>
              <a:rPr lang="en-US" dirty="0"/>
              <a:t>Objective and creative</a:t>
            </a:r>
          </a:p>
          <a:p>
            <a:pPr lvl="1"/>
            <a:r>
              <a:rPr lang="en-US" dirty="0"/>
              <a:t>Eminently Responsible</a:t>
            </a:r>
          </a:p>
          <a:p>
            <a:pPr lvl="1"/>
            <a:r>
              <a:rPr lang="en-US" dirty="0"/>
              <a:t>Rational</a:t>
            </a:r>
          </a:p>
          <a:p>
            <a:pPr lvl="1"/>
            <a:r>
              <a:rPr lang="en-US" dirty="0"/>
              <a:t>Visionary</a:t>
            </a:r>
          </a:p>
        </p:txBody>
      </p:sp>
      <p:sp>
        <p:nvSpPr>
          <p:cNvPr id="2" name="Slide Number Placeholder 1">
            <a:extLst>
              <a:ext uri="{FF2B5EF4-FFF2-40B4-BE49-F238E27FC236}">
                <a16:creationId xmlns:a16="http://schemas.microsoft.com/office/drawing/2014/main" xmlns="" id="{35E7087D-B32A-48FC-8858-18DB85BEE2F2}"/>
              </a:ext>
            </a:extLst>
          </p:cNvPr>
          <p:cNvSpPr>
            <a:spLocks noGrp="1"/>
          </p:cNvSpPr>
          <p:nvPr>
            <p:ph type="sldNum" sz="quarter" idx="12"/>
          </p:nvPr>
        </p:nvSpPr>
        <p:spPr/>
        <p:txBody>
          <a:bodyPr/>
          <a:lstStyle/>
          <a:p>
            <a:fld id="{CD4181D7-B113-430D-96FB-7C9CD3874802}" type="slidenum">
              <a:rPr lang="en-US" smtClean="0"/>
              <a:t>18</a:t>
            </a:fld>
            <a:endParaRPr lang="en-US"/>
          </a:p>
        </p:txBody>
      </p:sp>
    </p:spTree>
    <p:extLst>
      <p:ext uri="{BB962C8B-B14F-4D97-AF65-F5344CB8AC3E}">
        <p14:creationId xmlns:p14="http://schemas.microsoft.com/office/powerpoint/2010/main" val="2216485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xmlns="" id="{E8754C5E-9A2F-4AF6-9603-47F1E7690F79}"/>
              </a:ext>
            </a:extLst>
          </p:cNvPr>
          <p:cNvSpPr>
            <a:spLocks noGrp="1"/>
          </p:cNvSpPr>
          <p:nvPr>
            <p:ph type="title"/>
          </p:nvPr>
        </p:nvSpPr>
        <p:spPr/>
        <p:txBody>
          <a:bodyPr/>
          <a:lstStyle/>
          <a:p>
            <a:r>
              <a:rPr lang="en-US" dirty="0"/>
              <a:t>Conclusion </a:t>
            </a:r>
          </a:p>
        </p:txBody>
      </p:sp>
      <p:pic>
        <p:nvPicPr>
          <p:cNvPr id="11" name="Content Placeholder 10">
            <a:extLst>
              <a:ext uri="{FF2B5EF4-FFF2-40B4-BE49-F238E27FC236}">
                <a16:creationId xmlns:a16="http://schemas.microsoft.com/office/drawing/2014/main" xmlns="" id="{D446E500-A77E-4C1D-A30F-92DEC86CB19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22759" y="1562100"/>
            <a:ext cx="2419350" cy="1885950"/>
          </a:xfrm>
        </p:spPr>
      </p:pic>
      <p:sp>
        <p:nvSpPr>
          <p:cNvPr id="14" name="Content Placeholder 13">
            <a:extLst>
              <a:ext uri="{FF2B5EF4-FFF2-40B4-BE49-F238E27FC236}">
                <a16:creationId xmlns:a16="http://schemas.microsoft.com/office/drawing/2014/main" xmlns="" id="{947BB910-DAB1-4B27-929C-78839CB2E20A}"/>
              </a:ext>
            </a:extLst>
          </p:cNvPr>
          <p:cNvSpPr>
            <a:spLocks noGrp="1"/>
          </p:cNvSpPr>
          <p:nvPr>
            <p:ph sz="quarter" idx="4"/>
          </p:nvPr>
        </p:nvSpPr>
        <p:spPr>
          <a:xfrm>
            <a:off x="6172200" y="1370155"/>
            <a:ext cx="5068455" cy="3719081"/>
          </a:xfrm>
        </p:spPr>
        <p:txBody>
          <a:bodyPr>
            <a:normAutofit fontScale="70000" lnSpcReduction="20000"/>
          </a:bodyPr>
          <a:lstStyle/>
          <a:p>
            <a:pPr marL="0" indent="0">
              <a:buNone/>
            </a:pPr>
            <a:endParaRPr lang="en-US" dirty="0"/>
          </a:p>
          <a:p>
            <a:r>
              <a:rPr lang="en-US" dirty="0"/>
              <a:t>In 2016 Madikizela-Mandela was conferred an Order of Luthuli in Silver for her outstanding contribution to the fight for the liberation of the people of South Africa</a:t>
            </a:r>
          </a:p>
          <a:p>
            <a:r>
              <a:rPr lang="en-US" dirty="0"/>
              <a:t>In 1985 Received the Robert F. Kennedy Humanitarian Award</a:t>
            </a:r>
          </a:p>
          <a:p>
            <a:r>
              <a:rPr lang="en-US" dirty="0"/>
              <a:t>In 1985 received the Third World Prize</a:t>
            </a:r>
          </a:p>
          <a:p>
            <a:r>
              <a:rPr lang="en-US" dirty="0"/>
              <a:t>Winnie Madikizela- Mandela Remains a enigmatic figure in South African Society and History.</a:t>
            </a:r>
          </a:p>
          <a:p>
            <a:r>
              <a:rPr lang="en-US" dirty="0"/>
              <a:t>Died Monday, April 2, 2018</a:t>
            </a:r>
          </a:p>
          <a:p>
            <a:endParaRPr lang="en-US" dirty="0"/>
          </a:p>
        </p:txBody>
      </p:sp>
      <p:sp>
        <p:nvSpPr>
          <p:cNvPr id="15" name="Rectangle 14">
            <a:extLst>
              <a:ext uri="{FF2B5EF4-FFF2-40B4-BE49-F238E27FC236}">
                <a16:creationId xmlns:a16="http://schemas.microsoft.com/office/drawing/2014/main" xmlns="" id="{79D843E4-31AC-4FB9-A370-EAF44BD8CCBA}"/>
              </a:ext>
            </a:extLst>
          </p:cNvPr>
          <p:cNvSpPr/>
          <p:nvPr/>
        </p:nvSpPr>
        <p:spPr>
          <a:xfrm>
            <a:off x="287915" y="3956848"/>
            <a:ext cx="5809673" cy="923330"/>
          </a:xfrm>
          <a:prstGeom prst="rect">
            <a:avLst/>
          </a:prstGeom>
        </p:spPr>
        <p:txBody>
          <a:bodyPr wrap="square">
            <a:spAutoFit/>
          </a:bodyPr>
          <a:lstStyle/>
          <a:p>
            <a:r>
              <a:rPr lang="en-US" b="1" dirty="0"/>
              <a:t>"To those who oppose us, we say, 'Strike the woman, and you strike the rock'."</a:t>
            </a:r>
            <a:br>
              <a:rPr lang="en-US" b="1" dirty="0"/>
            </a:br>
            <a:r>
              <a:rPr lang="en-US" b="1" dirty="0"/>
              <a:t>– 1966</a:t>
            </a:r>
            <a:endParaRPr lang="en-US" dirty="0"/>
          </a:p>
        </p:txBody>
      </p:sp>
      <p:sp>
        <p:nvSpPr>
          <p:cNvPr id="16" name="Rectangle 15">
            <a:extLst>
              <a:ext uri="{FF2B5EF4-FFF2-40B4-BE49-F238E27FC236}">
                <a16:creationId xmlns:a16="http://schemas.microsoft.com/office/drawing/2014/main" xmlns="" id="{602D543A-09E1-4CE7-8D58-6B1FEFD587FB}"/>
              </a:ext>
            </a:extLst>
          </p:cNvPr>
          <p:cNvSpPr/>
          <p:nvPr/>
        </p:nvSpPr>
        <p:spPr>
          <a:xfrm>
            <a:off x="260351" y="4966784"/>
            <a:ext cx="6096000" cy="1754326"/>
          </a:xfrm>
          <a:prstGeom prst="rect">
            <a:avLst/>
          </a:prstGeom>
        </p:spPr>
        <p:txBody>
          <a:bodyPr wrap="square">
            <a:spAutoFit/>
          </a:bodyPr>
          <a:lstStyle/>
          <a:p>
            <a:r>
              <a:rPr lang="en-US" b="1" dirty="0"/>
              <a:t>"If you are to free yourselves you must break the chains of oppression yourselves. Only then can we express our dignity, only when we have liberated ourselves can we co-operate with other groups. Any acceptance of humiliation, indignity or insult is acceptance of inferiority."</a:t>
            </a:r>
            <a:br>
              <a:rPr lang="en-US" b="1" dirty="0"/>
            </a:br>
            <a:r>
              <a:rPr lang="en-US" b="1" dirty="0"/>
              <a:t>– 1976</a:t>
            </a:r>
            <a:endParaRPr lang="en-US" dirty="0"/>
          </a:p>
        </p:txBody>
      </p:sp>
      <p:sp>
        <p:nvSpPr>
          <p:cNvPr id="17" name="Slide Number Placeholder 16">
            <a:extLst>
              <a:ext uri="{FF2B5EF4-FFF2-40B4-BE49-F238E27FC236}">
                <a16:creationId xmlns:a16="http://schemas.microsoft.com/office/drawing/2014/main" xmlns="" id="{88B7D01D-BE6C-427E-801A-38394673564F}"/>
              </a:ext>
            </a:extLst>
          </p:cNvPr>
          <p:cNvSpPr>
            <a:spLocks noGrp="1"/>
          </p:cNvSpPr>
          <p:nvPr>
            <p:ph type="sldNum" sz="quarter" idx="12"/>
          </p:nvPr>
        </p:nvSpPr>
        <p:spPr/>
        <p:txBody>
          <a:bodyPr/>
          <a:lstStyle/>
          <a:p>
            <a:fld id="{CD4181D7-B113-430D-96FB-7C9CD3874802}" type="slidenum">
              <a:rPr lang="en-US" smtClean="0"/>
              <a:t>19</a:t>
            </a:fld>
            <a:endParaRPr lang="en-US"/>
          </a:p>
        </p:txBody>
      </p:sp>
    </p:spTree>
    <p:extLst>
      <p:ext uri="{BB962C8B-B14F-4D97-AF65-F5344CB8AC3E}">
        <p14:creationId xmlns:p14="http://schemas.microsoft.com/office/powerpoint/2010/main" val="2221780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1C9685-1EE1-4619-89AC-0C9D3E126ABB}"/>
              </a:ext>
            </a:extLst>
          </p:cNvPr>
          <p:cNvSpPr>
            <a:spLocks noGrp="1"/>
          </p:cNvSpPr>
          <p:nvPr>
            <p:ph type="title"/>
          </p:nvPr>
        </p:nvSpPr>
        <p:spPr>
          <a:xfrm>
            <a:off x="653143" y="1645920"/>
            <a:ext cx="3522879" cy="4470821"/>
          </a:xfrm>
        </p:spPr>
        <p:txBody>
          <a:bodyPr>
            <a:normAutofit/>
          </a:bodyPr>
          <a:lstStyle/>
          <a:p>
            <a:pPr algn="r"/>
            <a:r>
              <a:rPr lang="en-US" dirty="0"/>
              <a:t>Contents	</a:t>
            </a:r>
          </a:p>
        </p:txBody>
      </p:sp>
      <p:sp>
        <p:nvSpPr>
          <p:cNvPr id="3" name="Content Placeholder 2">
            <a:extLst>
              <a:ext uri="{FF2B5EF4-FFF2-40B4-BE49-F238E27FC236}">
                <a16:creationId xmlns:a16="http://schemas.microsoft.com/office/drawing/2014/main" xmlns="" id="{6FD36C65-3F5B-4748-A4E2-CEB44F5CB1EF}"/>
              </a:ext>
            </a:extLst>
          </p:cNvPr>
          <p:cNvSpPr>
            <a:spLocks noGrp="1"/>
          </p:cNvSpPr>
          <p:nvPr>
            <p:ph idx="1"/>
          </p:nvPr>
        </p:nvSpPr>
        <p:spPr>
          <a:xfrm>
            <a:off x="5204109" y="1645920"/>
            <a:ext cx="5919503" cy="4470821"/>
          </a:xfrm>
        </p:spPr>
        <p:txBody>
          <a:bodyPr>
            <a:normAutofit fontScale="85000" lnSpcReduction="20000"/>
          </a:bodyPr>
          <a:lstStyle/>
          <a:p>
            <a:r>
              <a:rPr lang="en-US" dirty="0"/>
              <a:t>Life</a:t>
            </a:r>
          </a:p>
          <a:p>
            <a:pPr lvl="1"/>
            <a:r>
              <a:rPr lang="en-US" dirty="0"/>
              <a:t>Early Years</a:t>
            </a:r>
          </a:p>
          <a:p>
            <a:pPr lvl="1"/>
            <a:r>
              <a:rPr lang="en-US" dirty="0"/>
              <a:t>Education</a:t>
            </a:r>
          </a:p>
          <a:p>
            <a:pPr lvl="1"/>
            <a:r>
              <a:rPr lang="en-US" dirty="0"/>
              <a:t>Early Career</a:t>
            </a:r>
          </a:p>
          <a:p>
            <a:pPr lvl="1"/>
            <a:r>
              <a:rPr lang="en-US" dirty="0"/>
              <a:t>Personal Life</a:t>
            </a:r>
          </a:p>
          <a:p>
            <a:pPr lvl="1"/>
            <a:r>
              <a:rPr lang="en-US" dirty="0"/>
              <a:t>Her plight</a:t>
            </a:r>
          </a:p>
          <a:p>
            <a:pPr lvl="1"/>
            <a:r>
              <a:rPr lang="en-US" dirty="0"/>
              <a:t>Activist</a:t>
            </a:r>
          </a:p>
          <a:p>
            <a:pPr lvl="1"/>
            <a:r>
              <a:rPr lang="en-US" dirty="0"/>
              <a:t>Her Plight</a:t>
            </a:r>
          </a:p>
          <a:p>
            <a:r>
              <a:rPr lang="en-US" dirty="0"/>
              <a:t>Leadership</a:t>
            </a:r>
          </a:p>
          <a:p>
            <a:pPr lvl="1"/>
            <a:r>
              <a:rPr lang="en-US" dirty="0"/>
              <a:t>Authentic Leader</a:t>
            </a:r>
          </a:p>
          <a:p>
            <a:pPr lvl="1"/>
            <a:r>
              <a:rPr lang="en-US" dirty="0"/>
              <a:t>True Color Assessment</a:t>
            </a:r>
          </a:p>
          <a:p>
            <a:r>
              <a:rPr lang="en-US" dirty="0"/>
              <a:t>Conclusion</a:t>
            </a:r>
          </a:p>
          <a:p>
            <a:r>
              <a:rPr lang="en-US" dirty="0"/>
              <a:t>Questions</a:t>
            </a:r>
          </a:p>
          <a:p>
            <a:r>
              <a:rPr lang="en-US" dirty="0"/>
              <a:t>References</a:t>
            </a:r>
          </a:p>
          <a:p>
            <a:endParaRPr lang="en-US" dirty="0">
              <a:solidFill>
                <a:schemeClr val="bg1"/>
              </a:solidFill>
            </a:endParaRPr>
          </a:p>
        </p:txBody>
      </p:sp>
      <p:sp>
        <p:nvSpPr>
          <p:cNvPr id="4" name="Slide Number Placeholder 3">
            <a:extLst>
              <a:ext uri="{FF2B5EF4-FFF2-40B4-BE49-F238E27FC236}">
                <a16:creationId xmlns:a16="http://schemas.microsoft.com/office/drawing/2014/main" xmlns="" id="{8E684F03-EAD3-4591-862A-B5D371BF775F}"/>
              </a:ext>
            </a:extLst>
          </p:cNvPr>
          <p:cNvSpPr>
            <a:spLocks noGrp="1"/>
          </p:cNvSpPr>
          <p:nvPr>
            <p:ph type="sldNum" sz="quarter" idx="12"/>
          </p:nvPr>
        </p:nvSpPr>
        <p:spPr/>
        <p:txBody>
          <a:bodyPr/>
          <a:lstStyle/>
          <a:p>
            <a:fld id="{CD4181D7-B113-430D-96FB-7C9CD3874802}" type="slidenum">
              <a:rPr lang="en-US" smtClean="0"/>
              <a:t>2</a:t>
            </a:fld>
            <a:endParaRPr lang="en-US"/>
          </a:p>
        </p:txBody>
      </p:sp>
    </p:spTree>
    <p:extLst>
      <p:ext uri="{BB962C8B-B14F-4D97-AF65-F5344CB8AC3E}">
        <p14:creationId xmlns:p14="http://schemas.microsoft.com/office/powerpoint/2010/main" val="1910050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2D6A5321-8852-40C3-A4B9-4A043D214825}"/>
              </a:ext>
            </a:extLst>
          </p:cNvPr>
          <p:cNvSpPr>
            <a:spLocks noGrp="1"/>
          </p:cNvSpPr>
          <p:nvPr>
            <p:ph type="title"/>
          </p:nvPr>
        </p:nvSpPr>
        <p:spPr>
          <a:xfrm>
            <a:off x="766618" y="2133601"/>
            <a:ext cx="10467108" cy="2337233"/>
          </a:xfrm>
        </p:spPr>
        <p:txBody>
          <a:bodyPr/>
          <a:lstStyle/>
          <a:p>
            <a:pPr algn="ctr"/>
            <a:r>
              <a:rPr lang="en-US" dirty="0"/>
              <a:t>QUESTIONS?</a:t>
            </a:r>
          </a:p>
        </p:txBody>
      </p:sp>
      <p:sp>
        <p:nvSpPr>
          <p:cNvPr id="2" name="Slide Number Placeholder 1">
            <a:extLst>
              <a:ext uri="{FF2B5EF4-FFF2-40B4-BE49-F238E27FC236}">
                <a16:creationId xmlns:a16="http://schemas.microsoft.com/office/drawing/2014/main" xmlns="" id="{CFB85390-4AF7-4473-8F25-A3DC24DEA513}"/>
              </a:ext>
            </a:extLst>
          </p:cNvPr>
          <p:cNvSpPr>
            <a:spLocks noGrp="1"/>
          </p:cNvSpPr>
          <p:nvPr>
            <p:ph type="sldNum" sz="quarter" idx="12"/>
          </p:nvPr>
        </p:nvSpPr>
        <p:spPr/>
        <p:txBody>
          <a:bodyPr/>
          <a:lstStyle/>
          <a:p>
            <a:fld id="{CD4181D7-B113-430D-96FB-7C9CD3874802}" type="slidenum">
              <a:rPr lang="en-US" smtClean="0"/>
              <a:t>20</a:t>
            </a:fld>
            <a:endParaRPr lang="en-US"/>
          </a:p>
        </p:txBody>
      </p:sp>
    </p:spTree>
    <p:extLst>
      <p:ext uri="{BB962C8B-B14F-4D97-AF65-F5344CB8AC3E}">
        <p14:creationId xmlns:p14="http://schemas.microsoft.com/office/powerpoint/2010/main" val="2214514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656F98-8B28-411C-B2CC-37410A1CB145}"/>
              </a:ext>
            </a:extLst>
          </p:cNvPr>
          <p:cNvSpPr>
            <a:spLocks noGrp="1"/>
          </p:cNvSpPr>
          <p:nvPr>
            <p:ph type="title"/>
          </p:nvPr>
        </p:nvSpPr>
        <p:spPr>
          <a:xfrm>
            <a:off x="701722" y="269591"/>
            <a:ext cx="10515600" cy="1325563"/>
          </a:xfrm>
        </p:spPr>
        <p:txBody>
          <a:bodyPr/>
          <a:lstStyle/>
          <a:p>
            <a:r>
              <a:rPr lang="en-US" dirty="0"/>
              <a:t>References</a:t>
            </a:r>
          </a:p>
        </p:txBody>
      </p:sp>
      <p:sp>
        <p:nvSpPr>
          <p:cNvPr id="3" name="Content Placeholder 2">
            <a:extLst>
              <a:ext uri="{FF2B5EF4-FFF2-40B4-BE49-F238E27FC236}">
                <a16:creationId xmlns:a16="http://schemas.microsoft.com/office/drawing/2014/main" xmlns="" id="{60BC3159-FFF1-464C-99DF-94CEB5CC8CD1}"/>
              </a:ext>
            </a:extLst>
          </p:cNvPr>
          <p:cNvSpPr>
            <a:spLocks noGrp="1"/>
          </p:cNvSpPr>
          <p:nvPr>
            <p:ph idx="1"/>
          </p:nvPr>
        </p:nvSpPr>
        <p:spPr/>
        <p:txBody>
          <a:bodyPr>
            <a:normAutofit fontScale="62500" lnSpcReduction="20000"/>
          </a:bodyPr>
          <a:lstStyle/>
          <a:p>
            <a:r>
              <a:rPr lang="en-US" dirty="0">
                <a:hlinkClick r:id="rId3"/>
              </a:rPr>
              <a:t>http://www.sahistory.org.za/people/winnie-madikizela-mandela</a:t>
            </a:r>
            <a:endParaRPr lang="en-US" dirty="0"/>
          </a:p>
          <a:p>
            <a:endParaRPr lang="en-US" dirty="0"/>
          </a:p>
          <a:p>
            <a:r>
              <a:rPr lang="en-US" dirty="0">
                <a:hlinkClick r:id="rId4"/>
              </a:rPr>
              <a:t>http://www.sahistory.org.za/article/history-apartheid-south-africa</a:t>
            </a:r>
            <a:endParaRPr lang="en-US" dirty="0"/>
          </a:p>
          <a:p>
            <a:endParaRPr lang="en-US" dirty="0"/>
          </a:p>
          <a:p>
            <a:r>
              <a:rPr lang="en-US" dirty="0"/>
              <a:t>Mandela, W. (2013). </a:t>
            </a:r>
            <a:r>
              <a:rPr lang="en-US" i="1" dirty="0"/>
              <a:t>491 Days Prisoner 1323/69</a:t>
            </a:r>
          </a:p>
          <a:p>
            <a:endParaRPr lang="en-US" i="1" dirty="0"/>
          </a:p>
          <a:p>
            <a:r>
              <a:rPr lang="en-US" dirty="0">
                <a:hlinkClick r:id="rId5"/>
              </a:rPr>
              <a:t>https://www.biography.com/people/winnie-mandela-9397037</a:t>
            </a:r>
            <a:endParaRPr lang="en-US" dirty="0"/>
          </a:p>
          <a:p>
            <a:endParaRPr lang="en-US" dirty="0"/>
          </a:p>
          <a:p>
            <a:r>
              <a:rPr lang="en-US" dirty="0">
                <a:hlinkClick r:id="rId6"/>
              </a:rPr>
              <a:t>https://www.history.com/topics/apartheid</a:t>
            </a:r>
            <a:endParaRPr lang="en-US" dirty="0"/>
          </a:p>
          <a:p>
            <a:endParaRPr lang="en-US" dirty="0"/>
          </a:p>
          <a:p>
            <a:r>
              <a:rPr lang="en-US" dirty="0">
                <a:hlinkClick r:id="rId7"/>
              </a:rPr>
              <a:t>https://www.britannica.com/biography/Winnie-Madikizela-Mandela</a:t>
            </a:r>
            <a:endParaRPr lang="en-US" dirty="0"/>
          </a:p>
          <a:p>
            <a:endParaRPr lang="en-US" dirty="0"/>
          </a:p>
          <a:p>
            <a:r>
              <a:rPr lang="en-US" dirty="0">
                <a:hlinkClick r:id="rId8"/>
              </a:rPr>
              <a:t>http://www.saha.org.za/ecc25/ecc_under_a_state_of_emergency.htm</a:t>
            </a:r>
            <a:endParaRPr lang="en-US" dirty="0"/>
          </a:p>
          <a:p>
            <a:endParaRPr lang="en-US" dirty="0"/>
          </a:p>
        </p:txBody>
      </p:sp>
      <p:sp>
        <p:nvSpPr>
          <p:cNvPr id="4" name="Slide Number Placeholder 3">
            <a:extLst>
              <a:ext uri="{FF2B5EF4-FFF2-40B4-BE49-F238E27FC236}">
                <a16:creationId xmlns:a16="http://schemas.microsoft.com/office/drawing/2014/main" xmlns="" id="{AA0A560D-BFAC-4ADC-ABB8-FA6258EE6563}"/>
              </a:ext>
            </a:extLst>
          </p:cNvPr>
          <p:cNvSpPr>
            <a:spLocks noGrp="1"/>
          </p:cNvSpPr>
          <p:nvPr>
            <p:ph type="sldNum" sz="quarter" idx="12"/>
          </p:nvPr>
        </p:nvSpPr>
        <p:spPr/>
        <p:txBody>
          <a:bodyPr/>
          <a:lstStyle/>
          <a:p>
            <a:fld id="{CD4181D7-B113-430D-96FB-7C9CD3874802}" type="slidenum">
              <a:rPr lang="en-US" smtClean="0"/>
              <a:t>21</a:t>
            </a:fld>
            <a:endParaRPr lang="en-US"/>
          </a:p>
        </p:txBody>
      </p:sp>
    </p:spTree>
    <p:extLst>
      <p:ext uri="{BB962C8B-B14F-4D97-AF65-F5344CB8AC3E}">
        <p14:creationId xmlns:p14="http://schemas.microsoft.com/office/powerpoint/2010/main" val="2021724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656F98-8B28-411C-B2CC-37410A1CB145}"/>
              </a:ext>
            </a:extLst>
          </p:cNvPr>
          <p:cNvSpPr>
            <a:spLocks noGrp="1"/>
          </p:cNvSpPr>
          <p:nvPr>
            <p:ph type="title"/>
          </p:nvPr>
        </p:nvSpPr>
        <p:spPr>
          <a:xfrm>
            <a:off x="701722" y="269591"/>
            <a:ext cx="10515600" cy="1325563"/>
          </a:xfrm>
        </p:spPr>
        <p:txBody>
          <a:bodyPr/>
          <a:lstStyle/>
          <a:p>
            <a:r>
              <a:rPr lang="en-US" dirty="0"/>
              <a:t>References</a:t>
            </a:r>
          </a:p>
        </p:txBody>
      </p:sp>
      <p:sp>
        <p:nvSpPr>
          <p:cNvPr id="4" name="Slide Number Placeholder 3">
            <a:extLst>
              <a:ext uri="{FF2B5EF4-FFF2-40B4-BE49-F238E27FC236}">
                <a16:creationId xmlns:a16="http://schemas.microsoft.com/office/drawing/2014/main" xmlns="" id="{AA0A560D-BFAC-4ADC-ABB8-FA6258EE6563}"/>
              </a:ext>
            </a:extLst>
          </p:cNvPr>
          <p:cNvSpPr>
            <a:spLocks noGrp="1"/>
          </p:cNvSpPr>
          <p:nvPr>
            <p:ph type="sldNum" sz="quarter" idx="12"/>
          </p:nvPr>
        </p:nvSpPr>
        <p:spPr/>
        <p:txBody>
          <a:bodyPr/>
          <a:lstStyle/>
          <a:p>
            <a:fld id="{CD4181D7-B113-430D-96FB-7C9CD3874802}" type="slidenum">
              <a:rPr lang="en-US" smtClean="0"/>
              <a:t>22</a:t>
            </a:fld>
            <a:endParaRPr lang="en-US"/>
          </a:p>
        </p:txBody>
      </p:sp>
      <p:sp>
        <p:nvSpPr>
          <p:cNvPr id="5" name="Rectangle 1">
            <a:extLst>
              <a:ext uri="{FF2B5EF4-FFF2-40B4-BE49-F238E27FC236}">
                <a16:creationId xmlns:a16="http://schemas.microsoft.com/office/drawing/2014/main" xmlns="" id="{0D40B396-3EE1-45C7-9052-410EC3231AEF}"/>
              </a:ext>
            </a:extLst>
          </p:cNvPr>
          <p:cNvSpPr>
            <a:spLocks noGrp="1" noChangeArrowheads="1"/>
          </p:cNvSpPr>
          <p:nvPr>
            <p:ph idx="1"/>
          </p:nvPr>
        </p:nvSpPr>
        <p:spPr bwMode="auto">
          <a:xfrm>
            <a:off x="701722" y="1595154"/>
            <a:ext cx="105156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0000"/>
              </a:lnSpc>
            </a:pPr>
            <a:r>
              <a:rPr lang="en-US" altLang="en-US" sz="1800" dirty="0">
                <a:latin typeface="+mn-lt"/>
              </a:rPr>
              <a:t>Northouse, P. (2016). Leadership : Theory and Practice. </a:t>
            </a:r>
          </a:p>
          <a:p>
            <a:pPr>
              <a:lnSpc>
                <a:spcPct val="100000"/>
              </a:lnSpc>
            </a:pPr>
            <a:endParaRPr lang="en-US" altLang="en-US" sz="1800" dirty="0">
              <a:latin typeface="+mn-lt"/>
            </a:endParaRPr>
          </a:p>
          <a:p>
            <a:pPr>
              <a:lnSpc>
                <a:spcPct val="100000"/>
              </a:lnSpc>
            </a:pPr>
            <a:r>
              <a:rPr lang="en-US" altLang="en-US" sz="1800" dirty="0" err="1">
                <a:latin typeface="+mn-lt"/>
              </a:rPr>
              <a:t>Pieterse</a:t>
            </a:r>
            <a:r>
              <a:rPr lang="en-US" altLang="en-US" sz="1800" dirty="0">
                <a:latin typeface="+mn-lt"/>
              </a:rPr>
              <a:t>, A., &amp; </a:t>
            </a:r>
            <a:r>
              <a:rPr lang="en-US" altLang="en-US" sz="1800" dirty="0" err="1">
                <a:latin typeface="+mn-lt"/>
              </a:rPr>
              <a:t>Roodt</a:t>
            </a:r>
            <a:r>
              <a:rPr lang="en-US" altLang="en-US" sz="1800" dirty="0">
                <a:latin typeface="+mn-lt"/>
              </a:rPr>
              <a:t>, D. (Directors). (2017). Winnie [Motion Picture]</a:t>
            </a:r>
          </a:p>
          <a:p>
            <a:pPr>
              <a:lnSpc>
                <a:spcPct val="100000"/>
              </a:lnSpc>
            </a:pPr>
            <a:endParaRPr lang="en-US" altLang="en-US" sz="1800" dirty="0">
              <a:latin typeface="+mn-lt"/>
            </a:endParaRPr>
          </a:p>
          <a:p>
            <a:pPr>
              <a:lnSpc>
                <a:spcPct val="100000"/>
              </a:lnSpc>
            </a:pPr>
            <a:r>
              <a:rPr lang="en-US" altLang="en-US" sz="1800" dirty="0">
                <a:latin typeface="+mn-lt"/>
              </a:rPr>
              <a:t>https://www.encyclopedia.com/people/social-sciences-and-law/social-reformers/winnie-madikizela-mandela.</a:t>
            </a:r>
          </a:p>
          <a:p>
            <a:pPr>
              <a:lnSpc>
                <a:spcPct val="100000"/>
              </a:lnSpc>
            </a:pPr>
            <a:endParaRPr lang="en-US" altLang="en-US" sz="1800" dirty="0">
              <a:latin typeface="+mn-lt"/>
            </a:endParaRPr>
          </a:p>
          <a:p>
            <a:pPr>
              <a:lnSpc>
                <a:spcPct val="100000"/>
              </a:lnSpc>
            </a:pPr>
            <a:endParaRPr lang="en-US" altLang="en-US" sz="1800" dirty="0">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465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53731A-597B-4369-A351-578A35A61DFE}"/>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Early Years</a:t>
            </a:r>
          </a:p>
        </p:txBody>
      </p:sp>
      <p:sp>
        <p:nvSpPr>
          <p:cNvPr id="3" name="Content Placeholder 2">
            <a:extLst>
              <a:ext uri="{FF2B5EF4-FFF2-40B4-BE49-F238E27FC236}">
                <a16:creationId xmlns:a16="http://schemas.microsoft.com/office/drawing/2014/main" xmlns="" id="{50B3FE78-759F-4C20-A03C-8FD60EC5B3D4}"/>
              </a:ext>
            </a:extLst>
          </p:cNvPr>
          <p:cNvSpPr>
            <a:spLocks noGrp="1"/>
          </p:cNvSpPr>
          <p:nvPr>
            <p:ph idx="1"/>
          </p:nvPr>
        </p:nvSpPr>
        <p:spPr>
          <a:xfrm>
            <a:off x="4976031" y="963877"/>
            <a:ext cx="6377769" cy="4930246"/>
          </a:xfrm>
        </p:spPr>
        <p:txBody>
          <a:bodyPr anchor="ctr">
            <a:normAutofit/>
          </a:bodyPr>
          <a:lstStyle/>
          <a:p>
            <a:r>
              <a:rPr lang="en-US" sz="2400" dirty="0"/>
              <a:t>Born Winnie Madikizela September 26 1936 in </a:t>
            </a:r>
            <a:r>
              <a:rPr lang="en-US" sz="2400" dirty="0" err="1"/>
              <a:t>Mbongweni</a:t>
            </a:r>
            <a:r>
              <a:rPr lang="en-US" sz="2400" dirty="0"/>
              <a:t>, Transkei, Easter Cape,  South Africa.</a:t>
            </a:r>
          </a:p>
          <a:p>
            <a:r>
              <a:rPr lang="en-US" sz="2400" dirty="0"/>
              <a:t>Her mother was a science Teacher and her Father was a school principal that later became the minister of the Transkei Government’s Forestry and Agriculture Department.</a:t>
            </a:r>
          </a:p>
          <a:p>
            <a:r>
              <a:rPr lang="en-US" sz="2400" dirty="0"/>
              <a:t>She came face to face with apartheid when she was 9 years old. </a:t>
            </a:r>
          </a:p>
          <a:p>
            <a:endParaRPr lang="en-US" sz="2400" dirty="0"/>
          </a:p>
        </p:txBody>
      </p:sp>
      <p:sp>
        <p:nvSpPr>
          <p:cNvPr id="4" name="Slide Number Placeholder 3">
            <a:extLst>
              <a:ext uri="{FF2B5EF4-FFF2-40B4-BE49-F238E27FC236}">
                <a16:creationId xmlns:a16="http://schemas.microsoft.com/office/drawing/2014/main" xmlns="" id="{3A2528C9-25C6-46B3-B126-7A7B5BBCB404}"/>
              </a:ext>
            </a:extLst>
          </p:cNvPr>
          <p:cNvSpPr>
            <a:spLocks noGrp="1"/>
          </p:cNvSpPr>
          <p:nvPr>
            <p:ph type="sldNum" sz="quarter" idx="12"/>
          </p:nvPr>
        </p:nvSpPr>
        <p:spPr/>
        <p:txBody>
          <a:bodyPr/>
          <a:lstStyle/>
          <a:p>
            <a:fld id="{CD4181D7-B113-430D-96FB-7C9CD3874802}" type="slidenum">
              <a:rPr lang="en-US" smtClean="0"/>
              <a:t>3</a:t>
            </a:fld>
            <a:endParaRPr lang="en-US"/>
          </a:p>
        </p:txBody>
      </p:sp>
    </p:spTree>
    <p:extLst>
      <p:ext uri="{BB962C8B-B14F-4D97-AF65-F5344CB8AC3E}">
        <p14:creationId xmlns:p14="http://schemas.microsoft.com/office/powerpoint/2010/main" val="3875303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F6FC1A8-4AE3-456C-8309-D63B924932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1455" y="520887"/>
            <a:ext cx="7027085" cy="5270313"/>
          </a:xfrm>
          <a:prstGeom prst="rect">
            <a:avLst/>
          </a:prstGeom>
          <a:effectLst/>
        </p:spPr>
      </p:pic>
      <p:sp>
        <p:nvSpPr>
          <p:cNvPr id="2" name="Title 1">
            <a:extLst>
              <a:ext uri="{FF2B5EF4-FFF2-40B4-BE49-F238E27FC236}">
                <a16:creationId xmlns:a16="http://schemas.microsoft.com/office/drawing/2014/main" xmlns="" id="{A8C15E90-0F4B-4F29-8C84-39A1BB150F35}"/>
              </a:ext>
            </a:extLst>
          </p:cNvPr>
          <p:cNvSpPr>
            <a:spLocks noGrp="1"/>
          </p:cNvSpPr>
          <p:nvPr>
            <p:ph type="title"/>
          </p:nvPr>
        </p:nvSpPr>
        <p:spPr>
          <a:xfrm>
            <a:off x="648931" y="629266"/>
            <a:ext cx="4166510" cy="1622321"/>
          </a:xfrm>
        </p:spPr>
        <p:txBody>
          <a:bodyPr>
            <a:normAutofit/>
          </a:bodyPr>
          <a:lstStyle/>
          <a:p>
            <a:r>
              <a:rPr lang="en-US" dirty="0"/>
              <a:t>Apartheid</a:t>
            </a:r>
          </a:p>
        </p:txBody>
      </p:sp>
      <p:sp>
        <p:nvSpPr>
          <p:cNvPr id="3" name="Content Placeholder 2">
            <a:extLst>
              <a:ext uri="{FF2B5EF4-FFF2-40B4-BE49-F238E27FC236}">
                <a16:creationId xmlns:a16="http://schemas.microsoft.com/office/drawing/2014/main" xmlns="" id="{BC6A8C65-272B-476A-8045-998683999A85}"/>
              </a:ext>
            </a:extLst>
          </p:cNvPr>
          <p:cNvSpPr>
            <a:spLocks noGrp="1"/>
          </p:cNvSpPr>
          <p:nvPr>
            <p:ph idx="1"/>
          </p:nvPr>
        </p:nvSpPr>
        <p:spPr>
          <a:xfrm>
            <a:off x="648931" y="2050474"/>
            <a:ext cx="4166509" cy="4173346"/>
          </a:xfrm>
        </p:spPr>
        <p:txBody>
          <a:bodyPr>
            <a:normAutofit/>
          </a:bodyPr>
          <a:lstStyle/>
          <a:p>
            <a:pPr>
              <a:lnSpc>
                <a:spcPct val="90000"/>
              </a:lnSpc>
            </a:pPr>
            <a:r>
              <a:rPr lang="en-US" sz="1600" dirty="0"/>
              <a:t>Racial segregation and white supremacy had become central aspects of South African policy long before apartheid began. The controversial 1913 Land Act, passed three years after South Africa gained its independence, marked the beginning of territorial segregation by forcing black Africans to live in reserves and making it illegal for them to work as sharecroppers. Opponents of the Land Act formed the South African National Native Congress, which would become the African National Congress (ANC).</a:t>
            </a:r>
          </a:p>
          <a:p>
            <a:pPr>
              <a:lnSpc>
                <a:spcPct val="90000"/>
              </a:lnSpc>
            </a:pPr>
            <a:r>
              <a:rPr lang="en-US" sz="1600" dirty="0"/>
              <a:t>A policy of system of segregation or discrimination on grounds of race. </a:t>
            </a:r>
          </a:p>
          <a:p>
            <a:pPr>
              <a:lnSpc>
                <a:spcPct val="90000"/>
              </a:lnSpc>
            </a:pPr>
            <a:r>
              <a:rPr lang="en-US" sz="1600" dirty="0"/>
              <a:t>Became Law in 1948 and the law was amended in 1991.</a:t>
            </a:r>
          </a:p>
          <a:p>
            <a:pPr>
              <a:lnSpc>
                <a:spcPct val="90000"/>
              </a:lnSpc>
            </a:pPr>
            <a:endParaRPr lang="en-US" sz="1400" dirty="0">
              <a:solidFill>
                <a:srgbClr val="EBEBEB"/>
              </a:solidFill>
            </a:endParaRPr>
          </a:p>
        </p:txBody>
      </p:sp>
      <p:sp>
        <p:nvSpPr>
          <p:cNvPr id="4" name="Slide Number Placeholder 3">
            <a:extLst>
              <a:ext uri="{FF2B5EF4-FFF2-40B4-BE49-F238E27FC236}">
                <a16:creationId xmlns:a16="http://schemas.microsoft.com/office/drawing/2014/main" xmlns="" id="{5873F52A-C04A-4E6B-B639-779AA25C259A}"/>
              </a:ext>
            </a:extLst>
          </p:cNvPr>
          <p:cNvSpPr>
            <a:spLocks noGrp="1"/>
          </p:cNvSpPr>
          <p:nvPr>
            <p:ph type="sldNum" sz="quarter" idx="12"/>
          </p:nvPr>
        </p:nvSpPr>
        <p:spPr/>
        <p:txBody>
          <a:bodyPr/>
          <a:lstStyle/>
          <a:p>
            <a:fld id="{CD4181D7-B113-430D-96FB-7C9CD3874802}" type="slidenum">
              <a:rPr lang="en-US" smtClean="0"/>
              <a:t>4</a:t>
            </a:fld>
            <a:endParaRPr lang="en-US"/>
          </a:p>
        </p:txBody>
      </p:sp>
    </p:spTree>
    <p:extLst>
      <p:ext uri="{BB962C8B-B14F-4D97-AF65-F5344CB8AC3E}">
        <p14:creationId xmlns:p14="http://schemas.microsoft.com/office/powerpoint/2010/main" val="139315854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7421B6-DCFA-41A8-948B-5E95C1197576}"/>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Education </a:t>
            </a:r>
          </a:p>
        </p:txBody>
      </p:sp>
      <p:sp>
        <p:nvSpPr>
          <p:cNvPr id="3" name="Content Placeholder 2">
            <a:extLst>
              <a:ext uri="{FF2B5EF4-FFF2-40B4-BE49-F238E27FC236}">
                <a16:creationId xmlns:a16="http://schemas.microsoft.com/office/drawing/2014/main" xmlns="" id="{559A1F0B-38E8-42A3-99C8-176910328BA8}"/>
              </a:ext>
            </a:extLst>
          </p:cNvPr>
          <p:cNvSpPr>
            <a:spLocks noGrp="1"/>
          </p:cNvSpPr>
          <p:nvPr>
            <p:ph idx="1"/>
          </p:nvPr>
        </p:nvSpPr>
        <p:spPr>
          <a:xfrm>
            <a:off x="4976031" y="963877"/>
            <a:ext cx="6377769" cy="4930246"/>
          </a:xfrm>
        </p:spPr>
        <p:txBody>
          <a:bodyPr anchor="ctr">
            <a:normAutofit/>
          </a:bodyPr>
          <a:lstStyle/>
          <a:p>
            <a:r>
              <a:rPr lang="en-US" sz="2200" dirty="0"/>
              <a:t>Winnie was able to benefit from an education that was on the same level as her White peers due to the Bantu Education. </a:t>
            </a:r>
          </a:p>
          <a:p>
            <a:r>
              <a:rPr lang="en-US" sz="2200" dirty="0"/>
              <a:t>Studied at </a:t>
            </a:r>
            <a:r>
              <a:rPr lang="en-US" sz="2200" dirty="0" err="1"/>
              <a:t>Shawsbury</a:t>
            </a:r>
            <a:r>
              <a:rPr lang="en-US" sz="2200" dirty="0"/>
              <a:t>, Methodist Mission school. There she matriculated and distinguished herself as a person with exception leadership qualities. </a:t>
            </a:r>
          </a:p>
          <a:p>
            <a:r>
              <a:rPr lang="en-US" sz="2200" dirty="0"/>
              <a:t>In 1953 She went to school in Johannesburg where she was admitted to the Jan </a:t>
            </a:r>
            <a:r>
              <a:rPr lang="en-US" sz="2200" dirty="0" err="1"/>
              <a:t>Hofmeyr</a:t>
            </a:r>
            <a:r>
              <a:rPr lang="en-US" sz="2200" dirty="0"/>
              <a:t> School of Social Work. She completed her degree in 1955 finishing at tope of her class. </a:t>
            </a:r>
          </a:p>
          <a:p>
            <a:r>
              <a:rPr lang="en-US" sz="2200" dirty="0"/>
              <a:t>Offered a scholarship to continue her Study in USA, but she denied it. To continue working in South Africa against Apartheid.   </a:t>
            </a:r>
          </a:p>
        </p:txBody>
      </p:sp>
      <p:sp>
        <p:nvSpPr>
          <p:cNvPr id="4" name="Slide Number Placeholder 3">
            <a:extLst>
              <a:ext uri="{FF2B5EF4-FFF2-40B4-BE49-F238E27FC236}">
                <a16:creationId xmlns:a16="http://schemas.microsoft.com/office/drawing/2014/main" xmlns="" id="{56A33B61-107C-49F3-A63F-1AF7E56C3465}"/>
              </a:ext>
            </a:extLst>
          </p:cNvPr>
          <p:cNvSpPr>
            <a:spLocks noGrp="1"/>
          </p:cNvSpPr>
          <p:nvPr>
            <p:ph type="sldNum" sz="quarter" idx="12"/>
          </p:nvPr>
        </p:nvSpPr>
        <p:spPr/>
        <p:txBody>
          <a:bodyPr/>
          <a:lstStyle/>
          <a:p>
            <a:fld id="{CD4181D7-B113-430D-96FB-7C9CD3874802}" type="slidenum">
              <a:rPr lang="en-US" smtClean="0"/>
              <a:t>5</a:t>
            </a:fld>
            <a:endParaRPr lang="en-US"/>
          </a:p>
        </p:txBody>
      </p:sp>
    </p:spTree>
    <p:extLst>
      <p:ext uri="{BB962C8B-B14F-4D97-AF65-F5344CB8AC3E}">
        <p14:creationId xmlns:p14="http://schemas.microsoft.com/office/powerpoint/2010/main" val="1098199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81230B-C646-4CA5-891B-921D72F947B1}"/>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Early Career</a:t>
            </a:r>
          </a:p>
        </p:txBody>
      </p:sp>
      <p:sp>
        <p:nvSpPr>
          <p:cNvPr id="3" name="Content Placeholder 2">
            <a:extLst>
              <a:ext uri="{FF2B5EF4-FFF2-40B4-BE49-F238E27FC236}">
                <a16:creationId xmlns:a16="http://schemas.microsoft.com/office/drawing/2014/main" xmlns="" id="{F794A9DB-2493-4BD7-8972-E7ACF7C5D63B}"/>
              </a:ext>
            </a:extLst>
          </p:cNvPr>
          <p:cNvSpPr>
            <a:spLocks noGrp="1"/>
          </p:cNvSpPr>
          <p:nvPr>
            <p:ph idx="1"/>
          </p:nvPr>
        </p:nvSpPr>
        <p:spPr>
          <a:xfrm>
            <a:off x="4976031" y="963877"/>
            <a:ext cx="6377769" cy="4930246"/>
          </a:xfrm>
        </p:spPr>
        <p:txBody>
          <a:bodyPr anchor="ctr">
            <a:normAutofit/>
          </a:bodyPr>
          <a:lstStyle/>
          <a:p>
            <a:r>
              <a:rPr lang="en-US" sz="2400" dirty="0"/>
              <a:t>Offered and accepted a position of medical social worker at the Baragwanath Hospital in Johannesburg.  Making her the first qualified, black member of staff to fill that position. </a:t>
            </a:r>
          </a:p>
          <a:p>
            <a:r>
              <a:rPr lang="en-US" sz="2400" dirty="0"/>
              <a:t>Making a name for herself with her research as a social worker to establish the rate of infantile mortality, which at that time was 10 deaths for every 1,000 births. </a:t>
            </a:r>
          </a:p>
          <a:p>
            <a:r>
              <a:rPr lang="en-US" sz="2400" dirty="0"/>
              <a:t>She was always politically interested, and involved in protests and activist activities.</a:t>
            </a:r>
          </a:p>
        </p:txBody>
      </p:sp>
      <p:sp>
        <p:nvSpPr>
          <p:cNvPr id="4" name="Slide Number Placeholder 3">
            <a:extLst>
              <a:ext uri="{FF2B5EF4-FFF2-40B4-BE49-F238E27FC236}">
                <a16:creationId xmlns:a16="http://schemas.microsoft.com/office/drawing/2014/main" xmlns="" id="{90C85E8F-B3F1-46CE-A7E3-1AF4A95BD701}"/>
              </a:ext>
            </a:extLst>
          </p:cNvPr>
          <p:cNvSpPr>
            <a:spLocks noGrp="1"/>
          </p:cNvSpPr>
          <p:nvPr>
            <p:ph type="sldNum" sz="quarter" idx="12"/>
          </p:nvPr>
        </p:nvSpPr>
        <p:spPr/>
        <p:txBody>
          <a:bodyPr/>
          <a:lstStyle/>
          <a:p>
            <a:fld id="{CD4181D7-B113-430D-96FB-7C9CD3874802}" type="slidenum">
              <a:rPr lang="en-US" smtClean="0"/>
              <a:t>6</a:t>
            </a:fld>
            <a:endParaRPr lang="en-US"/>
          </a:p>
        </p:txBody>
      </p:sp>
    </p:spTree>
    <p:extLst>
      <p:ext uri="{BB962C8B-B14F-4D97-AF65-F5344CB8AC3E}">
        <p14:creationId xmlns:p14="http://schemas.microsoft.com/office/powerpoint/2010/main" val="2791728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nelson mandela and winni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931" b="25903"/>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4" name="AutoShape 2" descr="Image result for nelson mandela and winni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nelson mandela and winni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55320" y="365125"/>
            <a:ext cx="5120114" cy="1692794"/>
          </a:xfrm>
        </p:spPr>
        <p:txBody>
          <a:bodyPr vert="horz" lIns="91440" tIns="45720" rIns="91440" bIns="45720" rtlCol="0" anchor="ctr">
            <a:normAutofit/>
          </a:bodyPr>
          <a:lstStyle/>
          <a:p>
            <a:r>
              <a:rPr lang="en-US" dirty="0"/>
              <a:t>Personal Life/ </a:t>
            </a:r>
            <a:r>
              <a:rPr lang="en-US"/>
              <a:t>Nelson Mandela</a:t>
            </a:r>
            <a:endParaRPr lang="en-US" dirty="0"/>
          </a:p>
        </p:txBody>
      </p:sp>
      <p:sp>
        <p:nvSpPr>
          <p:cNvPr id="3" name="Content Placeholder 2"/>
          <p:cNvSpPr>
            <a:spLocks noGrp="1"/>
          </p:cNvSpPr>
          <p:nvPr>
            <p:ph sz="half" idx="1"/>
          </p:nvPr>
        </p:nvSpPr>
        <p:spPr>
          <a:xfrm>
            <a:off x="655321" y="2575034"/>
            <a:ext cx="5120113" cy="3462228"/>
          </a:xfrm>
        </p:spPr>
        <p:txBody>
          <a:bodyPr vert="horz" lIns="91440" tIns="45720" rIns="91440" bIns="45720" rtlCol="0">
            <a:normAutofit/>
          </a:bodyPr>
          <a:lstStyle/>
          <a:p>
            <a:r>
              <a:rPr lang="en-US" sz="1800" dirty="0"/>
              <a:t>In 1956 she met Nelson Mandela and 2 years later they were married on June 14, 1958 and had 2 daughters (</a:t>
            </a:r>
            <a:r>
              <a:rPr lang="en-US" sz="1800" dirty="0" err="1"/>
              <a:t>Zenani</a:t>
            </a:r>
            <a:r>
              <a:rPr lang="en-US" sz="1800" dirty="0"/>
              <a:t> and </a:t>
            </a:r>
            <a:r>
              <a:rPr lang="en-US" sz="1800" dirty="0" err="1"/>
              <a:t>Zindziawa</a:t>
            </a:r>
            <a:r>
              <a:rPr lang="en-US" sz="1800" dirty="0"/>
              <a:t>). </a:t>
            </a:r>
          </a:p>
          <a:p>
            <a:r>
              <a:rPr lang="en-US" sz="1800" dirty="0"/>
              <a:t>Nelson Mandela was found not guilty of Treason in the Treason Trials on March 29, 1961, but soon after went into hiding.</a:t>
            </a:r>
          </a:p>
          <a:p>
            <a:r>
              <a:rPr lang="en-US" sz="1800" dirty="0"/>
              <a:t>In 1962 he was captured and was found guilty in conspiring to overthrow the government. He was sentenced to life in Prison.  Nelson Mandela would spend 27 years in prison before he would be released. </a:t>
            </a:r>
          </a:p>
          <a:p>
            <a:endParaRPr lang="en-US" sz="1800" dirty="0"/>
          </a:p>
          <a:p>
            <a:endParaRPr lang="en-US" sz="1800" dirty="0"/>
          </a:p>
        </p:txBody>
      </p:sp>
      <p:sp>
        <p:nvSpPr>
          <p:cNvPr id="6" name="Slide Number Placeholder 5">
            <a:extLst>
              <a:ext uri="{FF2B5EF4-FFF2-40B4-BE49-F238E27FC236}">
                <a16:creationId xmlns:a16="http://schemas.microsoft.com/office/drawing/2014/main" xmlns="" id="{91D20919-B43A-41EF-B524-98D14639BBD8}"/>
              </a:ext>
            </a:extLst>
          </p:cNvPr>
          <p:cNvSpPr>
            <a:spLocks noGrp="1"/>
          </p:cNvSpPr>
          <p:nvPr>
            <p:ph type="sldNum" sz="quarter" idx="12"/>
          </p:nvPr>
        </p:nvSpPr>
        <p:spPr/>
        <p:txBody>
          <a:bodyPr/>
          <a:lstStyle/>
          <a:p>
            <a:fld id="{CD4181D7-B113-430D-96FB-7C9CD3874802}" type="slidenum">
              <a:rPr lang="en-US" smtClean="0"/>
              <a:t>7</a:t>
            </a:fld>
            <a:endParaRPr lang="en-US"/>
          </a:p>
        </p:txBody>
      </p:sp>
    </p:spTree>
    <p:extLst>
      <p:ext uri="{BB962C8B-B14F-4D97-AF65-F5344CB8AC3E}">
        <p14:creationId xmlns:p14="http://schemas.microsoft.com/office/powerpoint/2010/main" val="2395995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xmlns="" id="{3C58CA4C-DDD3-4B82-8F9F-C20DD54FD5D0}"/>
              </a:ext>
            </a:extLst>
          </p:cNvPr>
          <p:cNvPicPr>
            <a:picLocks noChangeAspect="1"/>
          </p:cNvPicPr>
          <p:nvPr/>
        </p:nvPicPr>
        <p:blipFill rotWithShape="1">
          <a:blip r:embed="rId3">
            <a:extLst>
              <a:ext uri="{28A0092B-C50C-407E-A947-70E740481C1C}">
                <a14:useLocalDpi xmlns:a14="http://schemas.microsoft.com/office/drawing/2010/main" val="0"/>
              </a:ext>
            </a:extLst>
          </a:blip>
          <a:srcRect r="32569"/>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a:extLst>
              <a:ext uri="{FF2B5EF4-FFF2-40B4-BE49-F238E27FC236}">
                <a16:creationId xmlns:a16="http://schemas.microsoft.com/office/drawing/2014/main" xmlns="" id="{399E8DA9-2B95-4E39-9169-F1864F52418F}"/>
              </a:ext>
            </a:extLst>
          </p:cNvPr>
          <p:cNvSpPr>
            <a:spLocks noGrp="1"/>
          </p:cNvSpPr>
          <p:nvPr>
            <p:ph type="title"/>
          </p:nvPr>
        </p:nvSpPr>
        <p:spPr>
          <a:xfrm>
            <a:off x="655320" y="365125"/>
            <a:ext cx="5120114" cy="1315893"/>
          </a:xfrm>
        </p:spPr>
        <p:txBody>
          <a:bodyPr>
            <a:normAutofit/>
          </a:bodyPr>
          <a:lstStyle/>
          <a:p>
            <a:r>
              <a:rPr lang="en-US" dirty="0"/>
              <a:t>Her Plight</a:t>
            </a:r>
          </a:p>
        </p:txBody>
      </p:sp>
      <p:sp>
        <p:nvSpPr>
          <p:cNvPr id="9" name="Content Placeholder 8">
            <a:extLst>
              <a:ext uri="{FF2B5EF4-FFF2-40B4-BE49-F238E27FC236}">
                <a16:creationId xmlns:a16="http://schemas.microsoft.com/office/drawing/2014/main" xmlns="" id="{6DBB9F57-3685-45D8-9857-66399685FB55}"/>
              </a:ext>
            </a:extLst>
          </p:cNvPr>
          <p:cNvSpPr>
            <a:spLocks noGrp="1"/>
          </p:cNvSpPr>
          <p:nvPr>
            <p:ph idx="1"/>
          </p:nvPr>
        </p:nvSpPr>
        <p:spPr>
          <a:xfrm>
            <a:off x="655321" y="1607127"/>
            <a:ext cx="5120113" cy="4430135"/>
          </a:xfrm>
        </p:spPr>
        <p:txBody>
          <a:bodyPr>
            <a:noAutofit/>
          </a:bodyPr>
          <a:lstStyle/>
          <a:p>
            <a:r>
              <a:rPr lang="en-US" sz="1600" dirty="0"/>
              <a:t>On December 28, 1962  she was given Banning restrictions of her movements throughout the magisterial district of Johannesburg. </a:t>
            </a:r>
          </a:p>
          <a:p>
            <a:pPr lvl="1"/>
            <a:r>
              <a:rPr lang="en-US" sz="1600" dirty="0">
                <a:latin typeface="Calibri Light" panose="020F0302020204030204" pitchFamily="34" charset="0"/>
              </a:rPr>
              <a:t>She was not allowed to enter any education premises and barred from attending any event where more than 2 people were present. </a:t>
            </a:r>
          </a:p>
          <a:p>
            <a:r>
              <a:rPr lang="en-US" sz="1600" dirty="0"/>
              <a:t>In May 1963 Nelson was moved to a new Prison where Winnie travelled 1400 km (869 miles)  from Johannesburg to Cape Town,  the couple were allowed to meet for just 30 minutes, separated by dual wire mesh, no seats, and a security detail in easy listening distance.</a:t>
            </a:r>
          </a:p>
          <a:p>
            <a:r>
              <a:rPr lang="en-US" sz="1600" dirty="0"/>
              <a:t>In 1965 Her banning became more stringent. </a:t>
            </a:r>
          </a:p>
          <a:p>
            <a:pPr lvl="1"/>
            <a:r>
              <a:rPr lang="en-US" sz="1600" dirty="0"/>
              <a:t>She was only allowed out from Dusk until Dawn</a:t>
            </a:r>
          </a:p>
          <a:p>
            <a:pPr lvl="1"/>
            <a:r>
              <a:rPr lang="en-US" sz="1600" dirty="0"/>
              <a:t>She was only allowed within her neighborhood</a:t>
            </a:r>
          </a:p>
          <a:p>
            <a:r>
              <a:rPr lang="en-US" sz="1600" dirty="0"/>
              <a:t>On May 12, 1969 During a police raid Winnie was taken from her children and made to sped 491 days in solitary confinement she was released September 14, 1970.</a:t>
            </a:r>
          </a:p>
          <a:p>
            <a:r>
              <a:rPr lang="en-US" sz="1600" dirty="0"/>
              <a:t>In 1976 she was exiled to a suburban of Johannesburg,  </a:t>
            </a:r>
            <a:r>
              <a:rPr lang="en-US" sz="1600" dirty="0" err="1"/>
              <a:t>Brandfort</a:t>
            </a:r>
            <a:r>
              <a:rPr lang="en-US" sz="1600" dirty="0"/>
              <a:t> 100km (62 miles) from Soweto for 5 years. </a:t>
            </a:r>
          </a:p>
        </p:txBody>
      </p:sp>
      <p:sp>
        <p:nvSpPr>
          <p:cNvPr id="3" name="Slide Number Placeholder 2">
            <a:extLst>
              <a:ext uri="{FF2B5EF4-FFF2-40B4-BE49-F238E27FC236}">
                <a16:creationId xmlns:a16="http://schemas.microsoft.com/office/drawing/2014/main" xmlns="" id="{D1850639-9B28-4026-AB8A-99745C0E9C63}"/>
              </a:ext>
            </a:extLst>
          </p:cNvPr>
          <p:cNvSpPr>
            <a:spLocks noGrp="1"/>
          </p:cNvSpPr>
          <p:nvPr>
            <p:ph type="sldNum" sz="quarter" idx="12"/>
          </p:nvPr>
        </p:nvSpPr>
        <p:spPr/>
        <p:txBody>
          <a:bodyPr/>
          <a:lstStyle/>
          <a:p>
            <a:fld id="{CD4181D7-B113-430D-96FB-7C9CD3874802}" type="slidenum">
              <a:rPr lang="en-US" smtClean="0"/>
              <a:t>8</a:t>
            </a:fld>
            <a:endParaRPr lang="en-US"/>
          </a:p>
        </p:txBody>
      </p:sp>
    </p:spTree>
    <p:extLst>
      <p:ext uri="{BB962C8B-B14F-4D97-AF65-F5344CB8AC3E}">
        <p14:creationId xmlns:p14="http://schemas.microsoft.com/office/powerpoint/2010/main" val="2786679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134C33F-995C-4C52-AE1C-3E6E681F79A6}"/>
              </a:ext>
            </a:extLst>
          </p:cNvPr>
          <p:cNvPicPr>
            <a:picLocks noChangeAspect="1"/>
          </p:cNvPicPr>
          <p:nvPr/>
        </p:nvPicPr>
        <p:blipFill rotWithShape="1">
          <a:blip r:embed="rId3">
            <a:extLst>
              <a:ext uri="{28A0092B-C50C-407E-A947-70E740481C1C}">
                <a14:useLocalDpi xmlns:a14="http://schemas.microsoft.com/office/drawing/2010/main" val="0"/>
              </a:ext>
            </a:extLst>
          </a:blip>
          <a:srcRect l="39551" r="22427"/>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xmlns=""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5831B536-90EF-4F4B-B4A8-55815097511D}"/>
              </a:ext>
            </a:extLst>
          </p:cNvPr>
          <p:cNvSpPr>
            <a:spLocks noGrp="1"/>
          </p:cNvSpPr>
          <p:nvPr>
            <p:ph type="title"/>
          </p:nvPr>
        </p:nvSpPr>
        <p:spPr>
          <a:xfrm>
            <a:off x="4965430" y="629268"/>
            <a:ext cx="6586491" cy="1286160"/>
          </a:xfrm>
        </p:spPr>
        <p:txBody>
          <a:bodyPr anchor="b">
            <a:normAutofit/>
          </a:bodyPr>
          <a:lstStyle/>
          <a:p>
            <a:r>
              <a:rPr lang="en-US" dirty="0"/>
              <a:t>Her Plight </a:t>
            </a:r>
            <a:r>
              <a:rPr lang="en-US" sz="2400" dirty="0"/>
              <a:t>(cont.) </a:t>
            </a:r>
          </a:p>
        </p:txBody>
      </p:sp>
      <p:sp>
        <p:nvSpPr>
          <p:cNvPr id="3" name="Content Placeholder 2">
            <a:extLst>
              <a:ext uri="{FF2B5EF4-FFF2-40B4-BE49-F238E27FC236}">
                <a16:creationId xmlns:a16="http://schemas.microsoft.com/office/drawing/2014/main" xmlns="" id="{F7B34DC6-E086-48DE-AD6D-BE37B94AE975}"/>
              </a:ext>
            </a:extLst>
          </p:cNvPr>
          <p:cNvSpPr>
            <a:spLocks noGrp="1"/>
          </p:cNvSpPr>
          <p:nvPr>
            <p:ph idx="1"/>
          </p:nvPr>
        </p:nvSpPr>
        <p:spPr>
          <a:xfrm>
            <a:off x="4965431" y="2438400"/>
            <a:ext cx="6586489" cy="3785419"/>
          </a:xfrm>
        </p:spPr>
        <p:txBody>
          <a:bodyPr>
            <a:normAutofit/>
          </a:bodyPr>
          <a:lstStyle/>
          <a:p>
            <a:r>
              <a:rPr lang="en-US" sz="1700" dirty="0"/>
              <a:t>During her banishment the police raids were relentless, with intrusions into her home sometimes happening up to four times a day. </a:t>
            </a:r>
          </a:p>
          <a:p>
            <a:r>
              <a:rPr lang="en-US" sz="1700" dirty="0"/>
              <a:t>Her house was routinely burgled, vandalized and even bombed.</a:t>
            </a:r>
          </a:p>
          <a:p>
            <a:r>
              <a:rPr lang="en-US" sz="1700" dirty="0"/>
              <a:t> During this time, Winnie became something of a lightning rod for South Africa’s disenfranchised youth. To the Apartheid regime she became a significant political figure in her own right, as opposed to merely being the feisty wife of Nelson Mandela</a:t>
            </a:r>
          </a:p>
          <a:p>
            <a:r>
              <a:rPr lang="en-US" sz="1700" dirty="0"/>
              <a:t>During her Banishment She established a local gardening collective, a soup kitchen a mobile health unit, a day care center; an organization for orphans and juvenile delinquents and a sewing club. </a:t>
            </a:r>
          </a:p>
        </p:txBody>
      </p:sp>
      <p:sp>
        <p:nvSpPr>
          <p:cNvPr id="6" name="Slide Number Placeholder 5">
            <a:extLst>
              <a:ext uri="{FF2B5EF4-FFF2-40B4-BE49-F238E27FC236}">
                <a16:creationId xmlns:a16="http://schemas.microsoft.com/office/drawing/2014/main" xmlns="" id="{57EC3493-FF05-43FF-AFCA-AB122DBEB3FB}"/>
              </a:ext>
            </a:extLst>
          </p:cNvPr>
          <p:cNvSpPr>
            <a:spLocks noGrp="1"/>
          </p:cNvSpPr>
          <p:nvPr>
            <p:ph type="sldNum" sz="quarter" idx="12"/>
          </p:nvPr>
        </p:nvSpPr>
        <p:spPr/>
        <p:txBody>
          <a:bodyPr/>
          <a:lstStyle/>
          <a:p>
            <a:fld id="{CD4181D7-B113-430D-96FB-7C9CD3874802}" type="slidenum">
              <a:rPr lang="en-US" smtClean="0"/>
              <a:t>9</a:t>
            </a:fld>
            <a:endParaRPr lang="en-US"/>
          </a:p>
        </p:txBody>
      </p:sp>
    </p:spTree>
    <p:extLst>
      <p:ext uri="{BB962C8B-B14F-4D97-AF65-F5344CB8AC3E}">
        <p14:creationId xmlns:p14="http://schemas.microsoft.com/office/powerpoint/2010/main" val="31700653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1356</TotalTime>
  <Words>1721</Words>
  <Application>Microsoft Office PowerPoint</Application>
  <PresentationFormat>Custom</PresentationFormat>
  <Paragraphs>260</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Winnie Madikizela-Mandela </vt:lpstr>
      <vt:lpstr>Contents </vt:lpstr>
      <vt:lpstr>Early Years</vt:lpstr>
      <vt:lpstr>Apartheid</vt:lpstr>
      <vt:lpstr>Education </vt:lpstr>
      <vt:lpstr>Early Career</vt:lpstr>
      <vt:lpstr>Personal Life/ Nelson Mandela</vt:lpstr>
      <vt:lpstr>Her Plight</vt:lpstr>
      <vt:lpstr>Her Plight (cont.) </vt:lpstr>
      <vt:lpstr>Activist/ Late Career</vt:lpstr>
      <vt:lpstr>Conflicts</vt:lpstr>
      <vt:lpstr>Conflicts </vt:lpstr>
      <vt:lpstr>Conflict (cont.) </vt:lpstr>
      <vt:lpstr>Time Line</vt:lpstr>
      <vt:lpstr>AUTHENTIC LEADERSHIP</vt:lpstr>
      <vt:lpstr>AUTHENTIC LEADERSHIP</vt:lpstr>
      <vt:lpstr>True Color Assessment</vt:lpstr>
      <vt:lpstr>True Colors cont. </vt:lpstr>
      <vt:lpstr>Conclusion </vt:lpstr>
      <vt:lpstr>QUESTIONS?</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Winnie Mandela</dc:title>
  <dc:creator>Jones, Keena</dc:creator>
  <cp:lastModifiedBy>Stephanie Weaver-Rogers</cp:lastModifiedBy>
  <cp:revision>64</cp:revision>
  <cp:lastPrinted>2018-04-18T19:06:10Z</cp:lastPrinted>
  <dcterms:created xsi:type="dcterms:W3CDTF">2018-04-16T13:50:17Z</dcterms:created>
  <dcterms:modified xsi:type="dcterms:W3CDTF">2018-04-26T12:16:55Z</dcterms:modified>
</cp:coreProperties>
</file>